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30"/>
  </p:notesMasterIdLst>
  <p:sldIdLst>
    <p:sldId id="256" r:id="rId3"/>
    <p:sldId id="258" r:id="rId4"/>
    <p:sldId id="263" r:id="rId5"/>
    <p:sldId id="264" r:id="rId6"/>
    <p:sldId id="311" r:id="rId7"/>
    <p:sldId id="265" r:id="rId8"/>
    <p:sldId id="266" r:id="rId9"/>
    <p:sldId id="312" r:id="rId10"/>
    <p:sldId id="268" r:id="rId11"/>
    <p:sldId id="313"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Lst>
  <p:sldSz cx="9144000" cy="5143500" type="screen16x9"/>
  <p:notesSz cx="6858000" cy="9144000"/>
  <p:embeddedFontLst>
    <p:embeddedFont>
      <p:font typeface="Amatic SC" pitchFamily="2" charset="-79"/>
      <p:regular r:id="rId31"/>
      <p:bold r:id="rId32"/>
    </p:embeddedFont>
    <p:embeddedFont>
      <p:font typeface="Anaheim" pitchFamily="2" charset="77"/>
      <p:regular r:id="rId33"/>
      <p:bold r:id="rId34"/>
    </p:embeddedFont>
    <p:embeddedFont>
      <p:font typeface="Averia Serif Libre" panose="02000603000000000004" pitchFamily="2" charset="0"/>
      <p:regular r:id="rId35"/>
      <p:bold r:id="rId36"/>
      <p:italic r:id="rId37"/>
      <p:boldItalic r:id="rId38"/>
    </p:embeddedFont>
    <p:embeddedFont>
      <p:font typeface="Baloo 2" panose="03080502040302020200" pitchFamily="66" charset="77"/>
      <p:regular r:id="rId39"/>
      <p:bold r:id="rId40"/>
    </p:embeddedFont>
    <p:embeddedFont>
      <p:font typeface="Nunito Light" panose="020F0302020204030204" pitchFamily="34" charset="0"/>
      <p:regular r:id="rId41"/>
      <p:italic r:id="rId42"/>
    </p:embeddedFont>
    <p:embeddedFont>
      <p:font typeface="Proxima Nova" panose="02000506030000020004" pitchFamily="2" charset="0"/>
      <p:regular r:id="rId43"/>
      <p:bold r:id="rId44"/>
      <p:italic r:id="rId45"/>
      <p:boldItalic r:id="rId46"/>
    </p:embeddedFont>
    <p:embeddedFont>
      <p:font typeface="Proxima Nova Semibold" panose="02000506030000020004" pitchFamily="2" charset="0"/>
      <p:regular r:id="rId47"/>
      <p:bold r:id="rId48"/>
      <p:italic r:id="rId49"/>
      <p:boldItalic r:id="rId50"/>
    </p:embeddedFont>
    <p:embeddedFont>
      <p:font typeface="Roboto Medium" panose="020F05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90EA97-F150-4F4D-B9EA-8B3866C643F9}">
  <a:tblStyle styleId="{AF90EA97-F150-4F4D-B9EA-8B3866C643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8"/>
    <p:restoredTop sz="94658"/>
  </p:normalViewPr>
  <p:slideViewPr>
    <p:cSldViewPr snapToGrid="0">
      <p:cViewPr varScale="1">
        <p:scale>
          <a:sx n="154" d="100"/>
          <a:sy n="154" d="100"/>
        </p:scale>
        <p:origin x="9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e2336377bb_1_9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e2336377bb_1_9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e2336377bb_1_9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e2336377bb_1_9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1e2336377bb_1_9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1e2336377bb_1_9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1e2336377bb_1_9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1e2336377bb_1_9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e2336377bb_1_9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e2336377bb_1_9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e2336377bb_1_9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e2336377bb_1_9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1"/>
        <p:cNvGrpSpPr/>
        <p:nvPr/>
      </p:nvGrpSpPr>
      <p:grpSpPr>
        <a:xfrm>
          <a:off x="0" y="0"/>
          <a:ext cx="0" cy="0"/>
          <a:chOff x="0" y="0"/>
          <a:chExt cx="0" cy="0"/>
        </a:xfrm>
      </p:grpSpPr>
      <p:sp>
        <p:nvSpPr>
          <p:cNvPr id="3712" name="Google Shape;3712;g1e2336377bb_1_119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3" name="Google Shape;3713;g1e2336377bb_1_11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0"/>
        <p:cNvGrpSpPr/>
        <p:nvPr/>
      </p:nvGrpSpPr>
      <p:grpSpPr>
        <a:xfrm>
          <a:off x="0" y="0"/>
          <a:ext cx="0" cy="0"/>
          <a:chOff x="0" y="0"/>
          <a:chExt cx="0" cy="0"/>
        </a:xfrm>
      </p:grpSpPr>
      <p:sp>
        <p:nvSpPr>
          <p:cNvPr id="4131" name="Google Shape;4131;g1e2336377bb_1_12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2" name="Google Shape;4132;g1e2336377bb_1_12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0"/>
        <p:cNvGrpSpPr/>
        <p:nvPr/>
      </p:nvGrpSpPr>
      <p:grpSpPr>
        <a:xfrm>
          <a:off x="0" y="0"/>
          <a:ext cx="0" cy="0"/>
          <a:chOff x="0" y="0"/>
          <a:chExt cx="0" cy="0"/>
        </a:xfrm>
      </p:grpSpPr>
      <p:sp>
        <p:nvSpPr>
          <p:cNvPr id="4301" name="Google Shape;4301;g1e2336377bb_1_12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2" name="Google Shape;4302;g1e2336377bb_1_12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5"/>
        <p:cNvGrpSpPr/>
        <p:nvPr/>
      </p:nvGrpSpPr>
      <p:grpSpPr>
        <a:xfrm>
          <a:off x="0" y="0"/>
          <a:ext cx="0" cy="0"/>
          <a:chOff x="0" y="0"/>
          <a:chExt cx="0" cy="0"/>
        </a:xfrm>
      </p:grpSpPr>
      <p:sp>
        <p:nvSpPr>
          <p:cNvPr id="4706" name="Google Shape;4706;g1e2336377bb_1_12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7" name="Google Shape;4707;g1e2336377bb_1_12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5"/>
        <p:cNvGrpSpPr/>
        <p:nvPr/>
      </p:nvGrpSpPr>
      <p:grpSpPr>
        <a:xfrm>
          <a:off x="0" y="0"/>
          <a:ext cx="0" cy="0"/>
          <a:chOff x="0" y="0"/>
          <a:chExt cx="0" cy="0"/>
        </a:xfrm>
      </p:grpSpPr>
      <p:sp>
        <p:nvSpPr>
          <p:cNvPr id="5086" name="Google Shape;5086;g1e2336377bb_1_13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7" name="Google Shape;5087;g1e2336377bb_1_13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1"/>
        <p:cNvGrpSpPr/>
        <p:nvPr/>
      </p:nvGrpSpPr>
      <p:grpSpPr>
        <a:xfrm>
          <a:off x="0" y="0"/>
          <a:ext cx="0" cy="0"/>
          <a:chOff x="0" y="0"/>
          <a:chExt cx="0" cy="0"/>
        </a:xfrm>
      </p:grpSpPr>
      <p:sp>
        <p:nvSpPr>
          <p:cNvPr id="5512" name="Google Shape;5512;g1e2336377bb_1_13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3" name="Google Shape;5513;g1e2336377bb_1_13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2"/>
        <p:cNvGrpSpPr/>
        <p:nvPr/>
      </p:nvGrpSpPr>
      <p:grpSpPr>
        <a:xfrm>
          <a:off x="0" y="0"/>
          <a:ext cx="0" cy="0"/>
          <a:chOff x="0" y="0"/>
          <a:chExt cx="0" cy="0"/>
        </a:xfrm>
      </p:grpSpPr>
      <p:sp>
        <p:nvSpPr>
          <p:cNvPr id="5873" name="Google Shape;5873;g1e2336377bb_1_14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4" name="Google Shape;5874;g1e2336377bb_1_14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2"/>
        <p:cNvGrpSpPr/>
        <p:nvPr/>
      </p:nvGrpSpPr>
      <p:grpSpPr>
        <a:xfrm>
          <a:off x="0" y="0"/>
          <a:ext cx="0" cy="0"/>
          <a:chOff x="0" y="0"/>
          <a:chExt cx="0" cy="0"/>
        </a:xfrm>
      </p:grpSpPr>
      <p:sp>
        <p:nvSpPr>
          <p:cNvPr id="6383" name="Google Shape;6383;g1e2336377bb_1_14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4" name="Google Shape;6384;g1e2336377bb_1_14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2"/>
        <p:cNvGrpSpPr/>
        <p:nvPr/>
      </p:nvGrpSpPr>
      <p:grpSpPr>
        <a:xfrm>
          <a:off x="0" y="0"/>
          <a:ext cx="0" cy="0"/>
          <a:chOff x="0" y="0"/>
          <a:chExt cx="0" cy="0"/>
        </a:xfrm>
      </p:grpSpPr>
      <p:sp>
        <p:nvSpPr>
          <p:cNvPr id="7003" name="Google Shape;7003;g1e2336377bb_1_15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4" name="Google Shape;7004;g1e2336377bb_1_15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6"/>
        <p:cNvGrpSpPr/>
        <p:nvPr/>
      </p:nvGrpSpPr>
      <p:grpSpPr>
        <a:xfrm>
          <a:off x="0" y="0"/>
          <a:ext cx="0" cy="0"/>
          <a:chOff x="0" y="0"/>
          <a:chExt cx="0" cy="0"/>
        </a:xfrm>
      </p:grpSpPr>
      <p:sp>
        <p:nvSpPr>
          <p:cNvPr id="7597" name="Google Shape;7597;g1e2336377bb_1_15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8" name="Google Shape;7598;g1e2336377bb_1_15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7"/>
        <p:cNvGrpSpPr/>
        <p:nvPr/>
      </p:nvGrpSpPr>
      <p:grpSpPr>
        <a:xfrm>
          <a:off x="0" y="0"/>
          <a:ext cx="0" cy="0"/>
          <a:chOff x="0" y="0"/>
          <a:chExt cx="0" cy="0"/>
        </a:xfrm>
      </p:grpSpPr>
      <p:sp>
        <p:nvSpPr>
          <p:cNvPr id="7918" name="Google Shape;7918;g1e2336377bb_1_16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9" name="Google Shape;7919;g1e2336377bb_1_16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a:extLst>
            <a:ext uri="{FF2B5EF4-FFF2-40B4-BE49-F238E27FC236}">
              <a16:creationId xmlns:a16="http://schemas.microsoft.com/office/drawing/2014/main" id="{32C9454D-1B89-3E68-6892-A2F448B4815B}"/>
            </a:ext>
          </a:extLst>
        </p:cNvPr>
        <p:cNvGrpSpPr/>
        <p:nvPr/>
      </p:nvGrpSpPr>
      <p:grpSpPr>
        <a:xfrm>
          <a:off x="0" y="0"/>
          <a:ext cx="0" cy="0"/>
          <a:chOff x="0" y="0"/>
          <a:chExt cx="0" cy="0"/>
        </a:xfrm>
      </p:grpSpPr>
      <p:sp>
        <p:nvSpPr>
          <p:cNvPr id="466" name="Google Shape;466;g54dda1946d_6_332:notes">
            <a:extLst>
              <a:ext uri="{FF2B5EF4-FFF2-40B4-BE49-F238E27FC236}">
                <a16:creationId xmlns:a16="http://schemas.microsoft.com/office/drawing/2014/main" id="{2988F0AE-23B4-8268-88C3-DD898E8AEE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32:notes">
            <a:extLst>
              <a:ext uri="{FF2B5EF4-FFF2-40B4-BE49-F238E27FC236}">
                <a16:creationId xmlns:a16="http://schemas.microsoft.com/office/drawing/2014/main" id="{0DEF2E66-B7DB-1DDD-F703-5D9DC13DCE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87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a:extLst>
            <a:ext uri="{FF2B5EF4-FFF2-40B4-BE49-F238E27FC236}">
              <a16:creationId xmlns:a16="http://schemas.microsoft.com/office/drawing/2014/main" id="{BDBF7780-DFFD-378B-7AA1-1F45391240A0}"/>
            </a:ext>
          </a:extLst>
        </p:cNvPr>
        <p:cNvGrpSpPr/>
        <p:nvPr/>
      </p:nvGrpSpPr>
      <p:grpSpPr>
        <a:xfrm>
          <a:off x="0" y="0"/>
          <a:ext cx="0" cy="0"/>
          <a:chOff x="0" y="0"/>
          <a:chExt cx="0" cy="0"/>
        </a:xfrm>
      </p:grpSpPr>
      <p:sp>
        <p:nvSpPr>
          <p:cNvPr id="511" name="Google Shape;511;gd5260bdd85_0_256:notes">
            <a:extLst>
              <a:ext uri="{FF2B5EF4-FFF2-40B4-BE49-F238E27FC236}">
                <a16:creationId xmlns:a16="http://schemas.microsoft.com/office/drawing/2014/main" id="{D4D22A82-4F17-CF6F-9691-1EFB385E47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d5260bdd85_0_256:notes">
            <a:extLst>
              <a:ext uri="{FF2B5EF4-FFF2-40B4-BE49-F238E27FC236}">
                <a16:creationId xmlns:a16="http://schemas.microsoft.com/office/drawing/2014/main" id="{18C74AAA-8E58-C43A-B44B-E366B8D84E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675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50"/>
        <p:cNvGrpSpPr/>
        <p:nvPr/>
      </p:nvGrpSpPr>
      <p:grpSpPr>
        <a:xfrm>
          <a:off x="0" y="0"/>
          <a:ext cx="0" cy="0"/>
          <a:chOff x="0" y="0"/>
          <a:chExt cx="0" cy="0"/>
        </a:xfrm>
      </p:grpSpPr>
      <p:sp>
        <p:nvSpPr>
          <p:cNvPr id="351" name="Google Shape;351;p31"/>
          <p:cNvSpPr/>
          <p:nvPr/>
        </p:nvSpPr>
        <p:spPr>
          <a:xfrm rot="9716712">
            <a:off x="-399459" y="-231555"/>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31"/>
          <p:cNvPicPr preferRelativeResize="0"/>
          <p:nvPr/>
        </p:nvPicPr>
        <p:blipFill>
          <a:blip r:embed="rId2">
            <a:alphaModFix/>
          </a:blip>
          <a:stretch>
            <a:fillRect/>
          </a:stretch>
        </p:blipFill>
        <p:spPr>
          <a:xfrm rot="10800000" flipH="1">
            <a:off x="149465" y="522096"/>
            <a:ext cx="557000" cy="1347687"/>
          </a:xfrm>
          <a:prstGeom prst="rect">
            <a:avLst/>
          </a:prstGeom>
          <a:noFill/>
          <a:ln>
            <a:noFill/>
          </a:ln>
        </p:spPr>
      </p:pic>
      <p:pic>
        <p:nvPicPr>
          <p:cNvPr id="353" name="Google Shape;353;p31"/>
          <p:cNvPicPr preferRelativeResize="0"/>
          <p:nvPr/>
        </p:nvPicPr>
        <p:blipFill>
          <a:blip r:embed="rId3">
            <a:alphaModFix/>
          </a:blip>
          <a:stretch>
            <a:fillRect/>
          </a:stretch>
        </p:blipFill>
        <p:spPr>
          <a:xfrm rot="-8099852">
            <a:off x="757043" y="221832"/>
            <a:ext cx="364095" cy="461187"/>
          </a:xfrm>
          <a:prstGeom prst="rect">
            <a:avLst/>
          </a:prstGeom>
          <a:noFill/>
          <a:ln>
            <a:noFill/>
          </a:ln>
        </p:spPr>
      </p:pic>
      <p:pic>
        <p:nvPicPr>
          <p:cNvPr id="354" name="Google Shape;354;p31"/>
          <p:cNvPicPr preferRelativeResize="0"/>
          <p:nvPr/>
        </p:nvPicPr>
        <p:blipFill>
          <a:blip r:embed="rId4">
            <a:alphaModFix/>
          </a:blip>
          <a:stretch>
            <a:fillRect/>
          </a:stretch>
        </p:blipFill>
        <p:spPr>
          <a:xfrm flipH="1">
            <a:off x="0" y="2714540"/>
            <a:ext cx="1114601" cy="2506447"/>
          </a:xfrm>
          <a:prstGeom prst="rect">
            <a:avLst/>
          </a:prstGeom>
          <a:noFill/>
          <a:ln>
            <a:noFill/>
          </a:ln>
        </p:spPr>
      </p:pic>
      <p:sp>
        <p:nvSpPr>
          <p:cNvPr id="355" name="Google Shape;355;p31"/>
          <p:cNvSpPr/>
          <p:nvPr/>
        </p:nvSpPr>
        <p:spPr>
          <a:xfrm rot="-5400000" flipH="1">
            <a:off x="6575933" y="302983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31"/>
          <p:cNvPicPr preferRelativeResize="0"/>
          <p:nvPr/>
        </p:nvPicPr>
        <p:blipFill>
          <a:blip r:embed="rId5">
            <a:alphaModFix/>
          </a:blip>
          <a:stretch>
            <a:fillRect/>
          </a:stretch>
        </p:blipFill>
        <p:spPr>
          <a:xfrm rot="-6237074" flipH="1">
            <a:off x="8024748" y="4498624"/>
            <a:ext cx="812053" cy="1191891"/>
          </a:xfrm>
          <a:prstGeom prst="rect">
            <a:avLst/>
          </a:prstGeom>
          <a:noFill/>
          <a:ln>
            <a:noFill/>
          </a:ln>
        </p:spPr>
      </p:pic>
      <p:pic>
        <p:nvPicPr>
          <p:cNvPr id="357" name="Google Shape;357;p31"/>
          <p:cNvPicPr preferRelativeResize="0"/>
          <p:nvPr/>
        </p:nvPicPr>
        <p:blipFill>
          <a:blip r:embed="rId6">
            <a:alphaModFix/>
          </a:blip>
          <a:stretch>
            <a:fillRect/>
          </a:stretch>
        </p:blipFill>
        <p:spPr>
          <a:xfrm rot="8531760" flipH="1">
            <a:off x="8322104" y="495478"/>
            <a:ext cx="481442" cy="609821"/>
          </a:xfrm>
          <a:prstGeom prst="rect">
            <a:avLst/>
          </a:prstGeom>
          <a:noFill/>
          <a:ln>
            <a:noFill/>
          </a:ln>
        </p:spPr>
      </p:pic>
      <p:pic>
        <p:nvPicPr>
          <p:cNvPr id="358" name="Google Shape;358;p31"/>
          <p:cNvPicPr preferRelativeResize="0"/>
          <p:nvPr/>
        </p:nvPicPr>
        <p:blipFill>
          <a:blip r:embed="rId7">
            <a:alphaModFix/>
          </a:blip>
          <a:stretch>
            <a:fillRect/>
          </a:stretch>
        </p:blipFill>
        <p:spPr>
          <a:xfrm rot="878763">
            <a:off x="8537324" y="1463127"/>
            <a:ext cx="408550" cy="1897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63"/>
        <p:cNvGrpSpPr/>
        <p:nvPr/>
      </p:nvGrpSpPr>
      <p:grpSpPr>
        <a:xfrm>
          <a:off x="0" y="0"/>
          <a:ext cx="0" cy="0"/>
          <a:chOff x="0" y="0"/>
          <a:chExt cx="0" cy="0"/>
        </a:xfrm>
      </p:grpSpPr>
      <p:sp>
        <p:nvSpPr>
          <p:cNvPr id="364" name="Google Shape;364;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421175" y="445025"/>
            <a:ext cx="6301800" cy="1245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4923137"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1715263"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1715263"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39" name="Google Shape;39;p5"/>
          <p:cNvSpPr txBox="1">
            <a:spLocks noGrp="1"/>
          </p:cNvSpPr>
          <p:nvPr>
            <p:ph type="subTitle" idx="4"/>
          </p:nvPr>
        </p:nvSpPr>
        <p:spPr>
          <a:xfrm>
            <a:off x="4923137"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40" name="Google Shape;40;p5"/>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3"/>
          <p:cNvSpPr txBox="1">
            <a:spLocks noGrp="1"/>
          </p:cNvSpPr>
          <p:nvPr>
            <p:ph type="subTitle" idx="1"/>
          </p:nvPr>
        </p:nvSpPr>
        <p:spPr>
          <a:xfrm>
            <a:off x="93762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23"/>
          <p:cNvSpPr txBox="1">
            <a:spLocks noGrp="1"/>
          </p:cNvSpPr>
          <p:nvPr>
            <p:ph type="subTitle" idx="2"/>
          </p:nvPr>
        </p:nvSpPr>
        <p:spPr>
          <a:xfrm>
            <a:off x="3484350"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3"/>
          <p:cNvSpPr txBox="1">
            <a:spLocks noGrp="1"/>
          </p:cNvSpPr>
          <p:nvPr>
            <p:ph type="subTitle" idx="3"/>
          </p:nvPr>
        </p:nvSpPr>
        <p:spPr>
          <a:xfrm>
            <a:off x="603107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3"/>
          <p:cNvSpPr txBox="1">
            <a:spLocks noGrp="1"/>
          </p:cNvSpPr>
          <p:nvPr>
            <p:ph type="subTitle" idx="4"/>
          </p:nvPr>
        </p:nvSpPr>
        <p:spPr>
          <a:xfrm>
            <a:off x="93762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0" name="Google Shape;230;p23"/>
          <p:cNvSpPr txBox="1">
            <a:spLocks noGrp="1"/>
          </p:cNvSpPr>
          <p:nvPr>
            <p:ph type="subTitle" idx="5"/>
          </p:nvPr>
        </p:nvSpPr>
        <p:spPr>
          <a:xfrm>
            <a:off x="3484350"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1" name="Google Shape;231;p23"/>
          <p:cNvSpPr txBox="1">
            <a:spLocks noGrp="1"/>
          </p:cNvSpPr>
          <p:nvPr>
            <p:ph type="subTitle" idx="6"/>
          </p:nvPr>
        </p:nvSpPr>
        <p:spPr>
          <a:xfrm>
            <a:off x="603107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2" name="Google Shape;232;p2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59"/>
        <p:cNvGrpSpPr/>
        <p:nvPr/>
      </p:nvGrpSpPr>
      <p:grpSpPr>
        <a:xfrm>
          <a:off x="0" y="0"/>
          <a:ext cx="0" cy="0"/>
          <a:chOff x="0" y="0"/>
          <a:chExt cx="0" cy="0"/>
        </a:xfrm>
      </p:grpSpPr>
      <p:sp>
        <p:nvSpPr>
          <p:cNvPr id="260" name="Google Shape;2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5"/>
          <p:cNvSpPr txBox="1">
            <a:spLocks noGrp="1"/>
          </p:cNvSpPr>
          <p:nvPr>
            <p:ph type="subTitle" idx="1"/>
          </p:nvPr>
        </p:nvSpPr>
        <p:spPr>
          <a:xfrm>
            <a:off x="1439274"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5"/>
          <p:cNvSpPr txBox="1">
            <a:spLocks noGrp="1"/>
          </p:cNvSpPr>
          <p:nvPr>
            <p:ph type="subTitle" idx="2"/>
          </p:nvPr>
        </p:nvSpPr>
        <p:spPr>
          <a:xfrm>
            <a:off x="4780626"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5"/>
          <p:cNvSpPr txBox="1">
            <a:spLocks noGrp="1"/>
          </p:cNvSpPr>
          <p:nvPr>
            <p:ph type="subTitle" idx="3"/>
          </p:nvPr>
        </p:nvSpPr>
        <p:spPr>
          <a:xfrm>
            <a:off x="1439274"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5"/>
          <p:cNvSpPr txBox="1">
            <a:spLocks noGrp="1"/>
          </p:cNvSpPr>
          <p:nvPr>
            <p:ph type="subTitle" idx="4"/>
          </p:nvPr>
        </p:nvSpPr>
        <p:spPr>
          <a:xfrm>
            <a:off x="4780626"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5"/>
          <p:cNvSpPr txBox="1">
            <a:spLocks noGrp="1"/>
          </p:cNvSpPr>
          <p:nvPr>
            <p:ph type="subTitle" idx="5"/>
          </p:nvPr>
        </p:nvSpPr>
        <p:spPr>
          <a:xfrm>
            <a:off x="1439274"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6" name="Google Shape;266;p25"/>
          <p:cNvSpPr txBox="1">
            <a:spLocks noGrp="1"/>
          </p:cNvSpPr>
          <p:nvPr>
            <p:ph type="subTitle" idx="6"/>
          </p:nvPr>
        </p:nvSpPr>
        <p:spPr>
          <a:xfrm>
            <a:off x="1439274"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7" name="Google Shape;267;p25"/>
          <p:cNvSpPr txBox="1">
            <a:spLocks noGrp="1"/>
          </p:cNvSpPr>
          <p:nvPr>
            <p:ph type="subTitle" idx="7"/>
          </p:nvPr>
        </p:nvSpPr>
        <p:spPr>
          <a:xfrm>
            <a:off x="4780626"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8" name="Google Shape;268;p25"/>
          <p:cNvSpPr txBox="1">
            <a:spLocks noGrp="1"/>
          </p:cNvSpPr>
          <p:nvPr>
            <p:ph type="subTitle" idx="8"/>
          </p:nvPr>
        </p:nvSpPr>
        <p:spPr>
          <a:xfrm>
            <a:off x="4780626"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9" name="Google Shape;269;p25"/>
          <p:cNvSpPr/>
          <p:nvPr/>
        </p:nvSpPr>
        <p:spPr>
          <a:xfrm flipH="1">
            <a:off x="-2302487" y="22803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sp>
        <p:nvSpPr>
          <p:cNvPr id="272" name="Google Shape;272;p2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 id="2147483669" r:id="rId7"/>
    <p:sldLayoutId id="2147483671" r:id="rId8"/>
    <p:sldLayoutId id="2147483676" r:id="rId9"/>
    <p:sldLayoutId id="214748367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9"/>
        <p:cNvGrpSpPr/>
        <p:nvPr/>
      </p:nvGrpSpPr>
      <p:grpSpPr>
        <a:xfrm>
          <a:off x="0" y="0"/>
          <a:ext cx="0" cy="0"/>
          <a:chOff x="0" y="0"/>
          <a:chExt cx="0" cy="0"/>
        </a:xfrm>
      </p:grpSpPr>
      <p:sp>
        <p:nvSpPr>
          <p:cNvPr id="360" name="Google Shape;360;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1" name="Google Shape;361;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fonts.google.com/specimen/Averia+Serif+Libre"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fonts.google.com/specimen/Baloo+2"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7.png"/><Relationship Id="rId10" Type="http://schemas.openxmlformats.org/officeDocument/2006/relationships/hyperlink" Target="https://github.com/RichoWT7/Mobile-Computing-/tree/main" TargetMode="External"/><Relationship Id="rId4" Type="http://schemas.openxmlformats.org/officeDocument/2006/relationships/image" Target="../media/image17.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2012434" y="1577481"/>
            <a:ext cx="5010316" cy="20138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3"/>
                </a:solidFill>
              </a:rPr>
              <a:t> Recipe Tracking App</a:t>
            </a:r>
            <a:endParaRPr dirty="0">
              <a:solidFill>
                <a:schemeClr val="accent3"/>
              </a:solidFill>
            </a:endParaRPr>
          </a:p>
        </p:txBody>
      </p:sp>
      <p:sp>
        <p:nvSpPr>
          <p:cNvPr id="370" name="Google Shape;370;p35"/>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Richo Winson Tandoto ( 14558830 ) </a:t>
            </a:r>
            <a:endParaRPr dirty="0"/>
          </a:p>
        </p:txBody>
      </p:sp>
      <p:pic>
        <p:nvPicPr>
          <p:cNvPr id="371" name="Google Shape;371;p35"/>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378" name="Google Shape;378;p35"/>
          <p:cNvPicPr preferRelativeResize="0"/>
          <p:nvPr/>
        </p:nvPicPr>
        <p:blipFill>
          <a:blip r:embed="rId9">
            <a:alphaModFix/>
          </a:blip>
          <a:stretch>
            <a:fillRect/>
          </a:stretch>
        </p:blipFill>
        <p:spPr>
          <a:xfrm>
            <a:off x="3997650" y="512981"/>
            <a:ext cx="1148700" cy="106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6234-B0AE-C071-84D9-6E8B43425A8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08252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0"/>
        <p:cNvGrpSpPr/>
        <p:nvPr/>
      </p:nvGrpSpPr>
      <p:grpSpPr>
        <a:xfrm>
          <a:off x="0" y="0"/>
          <a:ext cx="0" cy="0"/>
          <a:chOff x="0" y="0"/>
          <a:chExt cx="0" cy="0"/>
        </a:xfrm>
      </p:grpSpPr>
      <p:sp>
        <p:nvSpPr>
          <p:cNvPr id="1121" name="Google Shape;1121;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122" name="Google Shape;1122;p7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 action="ppaction://noaction"/>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6"/>
        <p:cNvGrpSpPr/>
        <p:nvPr/>
      </p:nvGrpSpPr>
      <p:grpSpPr>
        <a:xfrm>
          <a:off x="0" y="0"/>
          <a:ext cx="0" cy="0"/>
          <a:chOff x="0" y="0"/>
          <a:chExt cx="0" cy="0"/>
        </a:xfrm>
      </p:grpSpPr>
      <p:sp>
        <p:nvSpPr>
          <p:cNvPr id="1127" name="Google Shape;1127;p7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dk2"/>
                </a:solidFill>
                <a:hlinkClick r:id="" action="ppaction://noaction">
                  <a:extLst>
                    <a:ext uri="{A12FA001-AC4F-418D-AE19-62706E023703}">
                      <ahyp:hlinkClr xmlns:ahyp="http://schemas.microsoft.com/office/drawing/2018/hyperlinkcolor" val="tx"/>
                    </a:ext>
                  </a:extLst>
                </a:hlinkClick>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4">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5">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128" name="Google Shape;1128;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32"/>
        <p:cNvGrpSpPr/>
        <p:nvPr/>
      </p:nvGrpSpPr>
      <p:grpSpPr>
        <a:xfrm>
          <a:off x="0" y="0"/>
          <a:ext cx="0" cy="0"/>
          <a:chOff x="0" y="0"/>
          <a:chExt cx="0" cy="0"/>
        </a:xfrm>
      </p:grpSpPr>
      <p:sp>
        <p:nvSpPr>
          <p:cNvPr id="1133" name="Google Shape;1133;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Averia Serif Libre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https://fonts.google.com/specimen/Averia+Serif+Libre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Baloo 2</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https://fonts.google.com/specimen/Baloo+2</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134" name="Google Shape;1134;p74"/>
          <p:cNvSpPr/>
          <p:nvPr/>
        </p:nvSpPr>
        <p:spPr>
          <a:xfrm>
            <a:off x="2052650" y="2947175"/>
            <a:ext cx="791400" cy="754200"/>
          </a:xfrm>
          <a:prstGeom prst="roundRect">
            <a:avLst>
              <a:gd name="adj" fmla="val 16667"/>
            </a:avLst>
          </a:prstGeom>
          <a:solidFill>
            <a:srgbClr val="51271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4"/>
          <p:cNvSpPr/>
          <p:nvPr/>
        </p:nvSpPr>
        <p:spPr>
          <a:xfrm>
            <a:off x="3114470" y="2947175"/>
            <a:ext cx="791400" cy="754200"/>
          </a:xfrm>
          <a:prstGeom prst="roundRect">
            <a:avLst>
              <a:gd name="adj" fmla="val 16667"/>
            </a:avLst>
          </a:prstGeom>
          <a:solidFill>
            <a:srgbClr val="F6EF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4"/>
          <p:cNvSpPr/>
          <p:nvPr/>
        </p:nvSpPr>
        <p:spPr>
          <a:xfrm>
            <a:off x="4176289" y="2947175"/>
            <a:ext cx="791400" cy="754200"/>
          </a:xfrm>
          <a:prstGeom prst="roundRect">
            <a:avLst>
              <a:gd name="adj" fmla="val 16667"/>
            </a:avLst>
          </a:prstGeom>
          <a:solidFill>
            <a:srgbClr val="FEE0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4"/>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1000">
                <a:solidFill>
                  <a:schemeClr val="lt1"/>
                </a:solidFill>
              </a:rPr>
              <a:t>51271d</a:t>
            </a:r>
            <a:endParaRPr sz="1000">
              <a:solidFill>
                <a:srgbClr val="FFFFFF"/>
              </a:solidFill>
            </a:endParaRPr>
          </a:p>
        </p:txBody>
      </p:sp>
      <p:sp>
        <p:nvSpPr>
          <p:cNvPr id="1138" name="Google Shape;1138;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#f6efeb</a:t>
            </a:r>
            <a:endParaRPr sz="1000">
              <a:solidFill>
                <a:schemeClr val="dk1"/>
              </a:solidFill>
            </a:endParaRPr>
          </a:p>
        </p:txBody>
      </p:sp>
      <p:sp>
        <p:nvSpPr>
          <p:cNvPr id="1139" name="Google Shape;1139;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#fee0c4</a:t>
            </a:r>
            <a:endParaRPr sz="1000">
              <a:solidFill>
                <a:schemeClr val="dk1"/>
              </a:solidFill>
            </a:endParaRPr>
          </a:p>
        </p:txBody>
      </p:sp>
      <p:sp>
        <p:nvSpPr>
          <p:cNvPr id="1140" name="Google Shape;1140;p74"/>
          <p:cNvSpPr/>
          <p:nvPr/>
        </p:nvSpPr>
        <p:spPr>
          <a:xfrm>
            <a:off x="5238125" y="2947175"/>
            <a:ext cx="791400" cy="754200"/>
          </a:xfrm>
          <a:prstGeom prst="roundRect">
            <a:avLst>
              <a:gd name="adj" fmla="val 16667"/>
            </a:avLst>
          </a:prstGeom>
          <a:solidFill>
            <a:srgbClr val="E44C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1000">
                <a:solidFill>
                  <a:schemeClr val="lt1"/>
                </a:solidFill>
              </a:rPr>
              <a:t>e44c40</a:t>
            </a:r>
            <a:endParaRPr sz="1000">
              <a:solidFill>
                <a:srgbClr val="FFFFFF"/>
              </a:solidFill>
            </a:endParaRPr>
          </a:p>
        </p:txBody>
      </p:sp>
      <p:sp>
        <p:nvSpPr>
          <p:cNvPr id="1142" name="Google Shape;1142;p74"/>
          <p:cNvSpPr/>
          <p:nvPr/>
        </p:nvSpPr>
        <p:spPr>
          <a:xfrm>
            <a:off x="2052650" y="3878275"/>
            <a:ext cx="791400" cy="754200"/>
          </a:xfrm>
          <a:prstGeom prst="roundRect">
            <a:avLst>
              <a:gd name="adj" fmla="val 16667"/>
            </a:avLst>
          </a:prstGeom>
          <a:solidFill>
            <a:srgbClr val="F8A41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4"/>
          <p:cNvSpPr/>
          <p:nvPr/>
        </p:nvSpPr>
        <p:spPr>
          <a:xfrm>
            <a:off x="3114470" y="3878275"/>
            <a:ext cx="791400" cy="754200"/>
          </a:xfrm>
          <a:prstGeom prst="roundRect">
            <a:avLst>
              <a:gd name="adj" fmla="val 16667"/>
            </a:avLst>
          </a:prstGeom>
          <a:solidFill>
            <a:srgbClr val="CC66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4"/>
          <p:cNvSpPr/>
          <p:nvPr/>
        </p:nvSpPr>
        <p:spPr>
          <a:xfrm>
            <a:off x="4176289" y="3878275"/>
            <a:ext cx="791400" cy="754200"/>
          </a:xfrm>
          <a:prstGeom prst="roundRect">
            <a:avLst>
              <a:gd name="adj" fmla="val 16667"/>
            </a:avLst>
          </a:prstGeom>
          <a:solidFill>
            <a:srgbClr val="ABB94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4"/>
          <p:cNvSpPr txBox="1"/>
          <p:nvPr/>
        </p:nvSpPr>
        <p:spPr>
          <a:xfrm>
            <a:off x="20526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1000">
                <a:solidFill>
                  <a:schemeClr val="lt1"/>
                </a:solidFill>
              </a:rPr>
              <a:t>f8a41c</a:t>
            </a:r>
            <a:endParaRPr sz="1000">
              <a:solidFill>
                <a:srgbClr val="FFFFFF"/>
              </a:solidFill>
            </a:endParaRPr>
          </a:p>
        </p:txBody>
      </p:sp>
      <p:sp>
        <p:nvSpPr>
          <p:cNvPr id="1146" name="Google Shape;1146;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1000">
                <a:solidFill>
                  <a:schemeClr val="lt1"/>
                </a:solidFill>
              </a:rPr>
              <a:t>cc6600</a:t>
            </a:r>
            <a:endParaRPr sz="1000">
              <a:solidFill>
                <a:srgbClr val="FFFFFF"/>
              </a:solidFill>
            </a:endParaRPr>
          </a:p>
        </p:txBody>
      </p:sp>
      <p:sp>
        <p:nvSpPr>
          <p:cNvPr id="1147" name="Google Shape;1147;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1000">
                <a:solidFill>
                  <a:schemeClr val="lt1"/>
                </a:solidFill>
              </a:rPr>
              <a:t>abb94b</a:t>
            </a:r>
            <a:endParaRPr sz="1000">
              <a:solidFill>
                <a:srgbClr val="FFFFFF"/>
              </a:solidFill>
            </a:endParaRPr>
          </a:p>
        </p:txBody>
      </p:sp>
      <p:sp>
        <p:nvSpPr>
          <p:cNvPr id="1148" name="Google Shape;1148;p74"/>
          <p:cNvSpPr/>
          <p:nvPr/>
        </p:nvSpPr>
        <p:spPr>
          <a:xfrm>
            <a:off x="5238125" y="3878275"/>
            <a:ext cx="791400" cy="754200"/>
          </a:xfrm>
          <a:prstGeom prst="roundRect">
            <a:avLst>
              <a:gd name="adj" fmla="val 16667"/>
            </a:avLst>
          </a:prstGeom>
          <a:solidFill>
            <a:srgbClr val="7B8B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1000">
                <a:solidFill>
                  <a:schemeClr val="lt1"/>
                </a:solidFill>
              </a:rPr>
              <a:t>7b8b41</a:t>
            </a:r>
            <a:endParaRPr sz="1000">
              <a:solidFill>
                <a:srgbClr val="FFFFFF"/>
              </a:solidFill>
            </a:endParaRPr>
          </a:p>
        </p:txBody>
      </p:sp>
      <p:sp>
        <p:nvSpPr>
          <p:cNvPr id="1150" name="Google Shape;1150;p74"/>
          <p:cNvSpPr/>
          <p:nvPr/>
        </p:nvSpPr>
        <p:spPr>
          <a:xfrm>
            <a:off x="6299950" y="2947175"/>
            <a:ext cx="791400" cy="754200"/>
          </a:xfrm>
          <a:prstGeom prst="roundRect">
            <a:avLst>
              <a:gd name="adj" fmla="val 16667"/>
            </a:avLst>
          </a:prstGeom>
          <a:solidFill>
            <a:srgbClr val="CB212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4"/>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1000">
                <a:solidFill>
                  <a:schemeClr val="lt1"/>
                </a:solidFill>
              </a:rPr>
              <a:t>cb2127</a:t>
            </a:r>
            <a:endParaRPr sz="1000">
              <a:solidFill>
                <a:srgbClr val="FFFFFF"/>
              </a:solidFill>
            </a:endParaRPr>
          </a:p>
        </p:txBody>
      </p:sp>
      <p:sp>
        <p:nvSpPr>
          <p:cNvPr id="1152" name="Google Shape;1152;p74"/>
          <p:cNvSpPr/>
          <p:nvPr/>
        </p:nvSpPr>
        <p:spPr>
          <a:xfrm>
            <a:off x="6299950" y="3878275"/>
            <a:ext cx="791400" cy="754200"/>
          </a:xfrm>
          <a:prstGeom prst="roundRect">
            <a:avLst>
              <a:gd name="adj" fmla="val 16667"/>
            </a:avLst>
          </a:prstGeom>
          <a:solidFill>
            <a:srgbClr val="BF8E7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4"/>
          <p:cNvSpPr txBox="1"/>
          <p:nvPr/>
        </p:nvSpPr>
        <p:spPr>
          <a:xfrm>
            <a:off x="62999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1000">
                <a:solidFill>
                  <a:schemeClr val="lt1"/>
                </a:solidFill>
              </a:rPr>
              <a:t>bf8e73</a:t>
            </a:r>
            <a:endParaRPr sz="1000">
              <a:solidFill>
                <a:srgbClr val="FFFFFF"/>
              </a:solidFill>
            </a:endParaRPr>
          </a:p>
        </p:txBody>
      </p:sp>
      <p:sp>
        <p:nvSpPr>
          <p:cNvPr id="1154" name="Google Shape;1154;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58"/>
        <p:cNvGrpSpPr/>
        <p:nvPr/>
      </p:nvGrpSpPr>
      <p:grpSpPr>
        <a:xfrm>
          <a:off x="0" y="0"/>
          <a:ext cx="0" cy="0"/>
          <a:chOff x="0" y="0"/>
          <a:chExt cx="0" cy="0"/>
        </a:xfrm>
      </p:grpSpPr>
      <p:sp>
        <p:nvSpPr>
          <p:cNvPr id="1159" name="Google Shape;1159;p7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160" name="Google Shape;1160;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61" name="Google Shape;1161;p7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62" name="Google Shape;1162;p7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163" name="Google Shape;1163;p7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164" name="Google Shape;1164;p7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165" name="Google Shape;1165;p7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166" name="Google Shape;1166;p7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67" name="Google Shape;1167;p7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68" name="Google Shape;1168;p7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69" name="Google Shape;1169;p7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70" name="Google Shape;1170;p7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74"/>
        <p:cNvGrpSpPr/>
        <p:nvPr/>
      </p:nvGrpSpPr>
      <p:grpSpPr>
        <a:xfrm>
          <a:off x="0" y="0"/>
          <a:ext cx="0" cy="0"/>
          <a:chOff x="0" y="0"/>
          <a:chExt cx="0" cy="0"/>
        </a:xfrm>
      </p:grpSpPr>
      <p:grpSp>
        <p:nvGrpSpPr>
          <p:cNvPr id="1175" name="Google Shape;1175;p76"/>
          <p:cNvGrpSpPr/>
          <p:nvPr/>
        </p:nvGrpSpPr>
        <p:grpSpPr>
          <a:xfrm>
            <a:off x="5048544" y="3019584"/>
            <a:ext cx="442841" cy="514271"/>
            <a:chOff x="4727025" y="1332775"/>
            <a:chExt cx="59900" cy="69625"/>
          </a:xfrm>
        </p:grpSpPr>
        <p:sp>
          <p:nvSpPr>
            <p:cNvPr id="1176" name="Google Shape;1176;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6"/>
          <p:cNvGrpSpPr/>
          <p:nvPr/>
        </p:nvGrpSpPr>
        <p:grpSpPr>
          <a:xfrm>
            <a:off x="5723860" y="2267072"/>
            <a:ext cx="500909" cy="500899"/>
            <a:chOff x="4820425" y="1329900"/>
            <a:chExt cx="70175" cy="70350"/>
          </a:xfrm>
        </p:grpSpPr>
        <p:sp>
          <p:nvSpPr>
            <p:cNvPr id="1179" name="Google Shape;1179;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76"/>
          <p:cNvGrpSpPr/>
          <p:nvPr/>
        </p:nvGrpSpPr>
        <p:grpSpPr>
          <a:xfrm>
            <a:off x="6376484" y="2278862"/>
            <a:ext cx="538135" cy="493119"/>
            <a:chOff x="4903200" y="1331525"/>
            <a:chExt cx="73575" cy="67425"/>
          </a:xfrm>
        </p:grpSpPr>
        <p:sp>
          <p:nvSpPr>
            <p:cNvPr id="1184" name="Google Shape;1184;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85" name="Google Shape;1185;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6"/>
          <p:cNvGrpSpPr/>
          <p:nvPr/>
        </p:nvGrpSpPr>
        <p:grpSpPr>
          <a:xfrm>
            <a:off x="5636435" y="3020840"/>
            <a:ext cx="544563" cy="511895"/>
            <a:chOff x="4815575" y="1416800"/>
            <a:chExt cx="73750" cy="71400"/>
          </a:xfrm>
        </p:grpSpPr>
        <p:sp>
          <p:nvSpPr>
            <p:cNvPr id="1187" name="Google Shape;1187;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76"/>
          <p:cNvGrpSpPr/>
          <p:nvPr/>
        </p:nvGrpSpPr>
        <p:grpSpPr>
          <a:xfrm>
            <a:off x="6333060" y="3020546"/>
            <a:ext cx="602914" cy="512477"/>
            <a:chOff x="4902475" y="1418875"/>
            <a:chExt cx="74500" cy="63775"/>
          </a:xfrm>
        </p:grpSpPr>
        <p:sp>
          <p:nvSpPr>
            <p:cNvPr id="1191" name="Google Shape;1191;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76"/>
          <p:cNvGrpSpPr/>
          <p:nvPr/>
        </p:nvGrpSpPr>
        <p:grpSpPr>
          <a:xfrm>
            <a:off x="5748932" y="3759785"/>
            <a:ext cx="515391" cy="525699"/>
            <a:chOff x="4818100" y="1507675"/>
            <a:chExt cx="71225" cy="71625"/>
          </a:xfrm>
        </p:grpSpPr>
        <p:sp>
          <p:nvSpPr>
            <p:cNvPr id="1194" name="Google Shape;1194;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76"/>
          <p:cNvGrpSpPr/>
          <p:nvPr/>
        </p:nvGrpSpPr>
        <p:grpSpPr>
          <a:xfrm>
            <a:off x="5087034" y="3781317"/>
            <a:ext cx="522956" cy="489869"/>
            <a:chOff x="4721450" y="1509475"/>
            <a:chExt cx="79350" cy="74325"/>
          </a:xfrm>
        </p:grpSpPr>
        <p:sp>
          <p:nvSpPr>
            <p:cNvPr id="1199" name="Google Shape;1199;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76"/>
          <p:cNvGrpSpPr/>
          <p:nvPr/>
        </p:nvGrpSpPr>
        <p:grpSpPr>
          <a:xfrm>
            <a:off x="6410277" y="3761069"/>
            <a:ext cx="525704" cy="535436"/>
            <a:chOff x="4906800" y="1507500"/>
            <a:chExt cx="70350" cy="71075"/>
          </a:xfrm>
        </p:grpSpPr>
        <p:sp>
          <p:nvSpPr>
            <p:cNvPr id="1204" name="Google Shape;1204;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6"/>
          <p:cNvGrpSpPr/>
          <p:nvPr/>
        </p:nvGrpSpPr>
        <p:grpSpPr>
          <a:xfrm>
            <a:off x="4443099" y="2267050"/>
            <a:ext cx="508054" cy="508095"/>
            <a:chOff x="3736598" y="2170606"/>
            <a:chExt cx="404889" cy="404889"/>
          </a:xfrm>
        </p:grpSpPr>
        <p:sp>
          <p:nvSpPr>
            <p:cNvPr id="1210" name="Google Shape;1210;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76"/>
          <p:cNvGrpSpPr/>
          <p:nvPr/>
        </p:nvGrpSpPr>
        <p:grpSpPr>
          <a:xfrm>
            <a:off x="3731139" y="2267145"/>
            <a:ext cx="575790" cy="507904"/>
            <a:chOff x="3161917" y="2170682"/>
            <a:chExt cx="458870" cy="404737"/>
          </a:xfrm>
        </p:grpSpPr>
        <p:sp>
          <p:nvSpPr>
            <p:cNvPr id="1215" name="Google Shape;1215;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16" name="Google Shape;1216;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76"/>
          <p:cNvGrpSpPr/>
          <p:nvPr/>
        </p:nvGrpSpPr>
        <p:grpSpPr>
          <a:xfrm>
            <a:off x="3758669" y="3027517"/>
            <a:ext cx="520730" cy="498567"/>
            <a:chOff x="3179914" y="2889488"/>
            <a:chExt cx="422876" cy="404911"/>
          </a:xfrm>
        </p:grpSpPr>
        <p:sp>
          <p:nvSpPr>
            <p:cNvPr id="1219" name="Google Shape;1219;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76"/>
          <p:cNvGrpSpPr/>
          <p:nvPr/>
        </p:nvGrpSpPr>
        <p:grpSpPr>
          <a:xfrm>
            <a:off x="4387349" y="3027477"/>
            <a:ext cx="516145" cy="498648"/>
            <a:chOff x="3729467" y="2889422"/>
            <a:chExt cx="419153" cy="404977"/>
          </a:xfrm>
        </p:grpSpPr>
        <p:sp>
          <p:nvSpPr>
            <p:cNvPr id="1226" name="Google Shape;1226;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76"/>
          <p:cNvGrpSpPr/>
          <p:nvPr/>
        </p:nvGrpSpPr>
        <p:grpSpPr>
          <a:xfrm>
            <a:off x="7107677" y="2474362"/>
            <a:ext cx="166473" cy="141497"/>
            <a:chOff x="4660325" y="1866850"/>
            <a:chExt cx="68350" cy="58100"/>
          </a:xfrm>
        </p:grpSpPr>
        <p:sp>
          <p:nvSpPr>
            <p:cNvPr id="1238" name="Google Shape;1238;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76"/>
          <p:cNvGrpSpPr/>
          <p:nvPr/>
        </p:nvGrpSpPr>
        <p:grpSpPr>
          <a:xfrm>
            <a:off x="7417022" y="2500086"/>
            <a:ext cx="162515" cy="90049"/>
            <a:chOff x="4791775" y="1877500"/>
            <a:chExt cx="66725" cy="36975"/>
          </a:xfrm>
        </p:grpSpPr>
        <p:sp>
          <p:nvSpPr>
            <p:cNvPr id="1241" name="Google Shape;1241;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76"/>
          <p:cNvGrpSpPr/>
          <p:nvPr/>
        </p:nvGrpSpPr>
        <p:grpSpPr>
          <a:xfrm>
            <a:off x="7738734" y="2500086"/>
            <a:ext cx="144979" cy="90049"/>
            <a:chOff x="4923925" y="1877500"/>
            <a:chExt cx="59525" cy="36975"/>
          </a:xfrm>
        </p:grpSpPr>
        <p:sp>
          <p:nvSpPr>
            <p:cNvPr id="1244" name="Google Shape;1244;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76"/>
          <p:cNvGrpSpPr/>
          <p:nvPr/>
        </p:nvGrpSpPr>
        <p:grpSpPr>
          <a:xfrm>
            <a:off x="8033226" y="2482277"/>
            <a:ext cx="141447" cy="125667"/>
            <a:chOff x="5058450" y="1870100"/>
            <a:chExt cx="58075" cy="51600"/>
          </a:xfrm>
        </p:grpSpPr>
        <p:sp>
          <p:nvSpPr>
            <p:cNvPr id="1247" name="Google Shape;1247;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76"/>
          <p:cNvGrpSpPr/>
          <p:nvPr/>
        </p:nvGrpSpPr>
        <p:grpSpPr>
          <a:xfrm>
            <a:off x="7447741" y="2904685"/>
            <a:ext cx="101077" cy="107645"/>
            <a:chOff x="4811425" y="2065025"/>
            <a:chExt cx="41500" cy="44200"/>
          </a:xfrm>
        </p:grpSpPr>
        <p:sp>
          <p:nvSpPr>
            <p:cNvPr id="1250" name="Google Shape;1250;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76"/>
          <p:cNvGrpSpPr/>
          <p:nvPr/>
        </p:nvGrpSpPr>
        <p:grpSpPr>
          <a:xfrm>
            <a:off x="7740178" y="2904898"/>
            <a:ext cx="120867" cy="107218"/>
            <a:chOff x="4929875" y="2065025"/>
            <a:chExt cx="49625" cy="44025"/>
          </a:xfrm>
        </p:grpSpPr>
        <p:sp>
          <p:nvSpPr>
            <p:cNvPr id="1253" name="Google Shape;1253;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76"/>
          <p:cNvGrpSpPr/>
          <p:nvPr/>
        </p:nvGrpSpPr>
        <p:grpSpPr>
          <a:xfrm>
            <a:off x="8068847" y="2907912"/>
            <a:ext cx="70206" cy="101191"/>
            <a:chOff x="5083925" y="2066350"/>
            <a:chExt cx="28825" cy="41550"/>
          </a:xfrm>
        </p:grpSpPr>
        <p:sp>
          <p:nvSpPr>
            <p:cNvPr id="1256" name="Google Shape;1256;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76"/>
          <p:cNvGrpSpPr/>
          <p:nvPr/>
        </p:nvGrpSpPr>
        <p:grpSpPr>
          <a:xfrm>
            <a:off x="7100401" y="2923559"/>
            <a:ext cx="181026" cy="69896"/>
            <a:chOff x="4659775" y="2072775"/>
            <a:chExt cx="74325" cy="28700"/>
          </a:xfrm>
        </p:grpSpPr>
        <p:sp>
          <p:nvSpPr>
            <p:cNvPr id="1259" name="Google Shape;1259;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76"/>
          <p:cNvGrpSpPr/>
          <p:nvPr/>
        </p:nvGrpSpPr>
        <p:grpSpPr>
          <a:xfrm>
            <a:off x="8020257" y="2714124"/>
            <a:ext cx="167387" cy="89197"/>
            <a:chOff x="4662475" y="1976500"/>
            <a:chExt cx="68725" cy="36625"/>
          </a:xfrm>
        </p:grpSpPr>
        <p:sp>
          <p:nvSpPr>
            <p:cNvPr id="1263" name="Google Shape;1263;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76"/>
          <p:cNvGrpSpPr/>
          <p:nvPr/>
        </p:nvGrpSpPr>
        <p:grpSpPr>
          <a:xfrm>
            <a:off x="7717162" y="2717564"/>
            <a:ext cx="166899" cy="82317"/>
            <a:chOff x="4920150" y="1977875"/>
            <a:chExt cx="68525" cy="33800"/>
          </a:xfrm>
        </p:grpSpPr>
        <p:sp>
          <p:nvSpPr>
            <p:cNvPr id="1267" name="Google Shape;1267;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6"/>
          <p:cNvGrpSpPr/>
          <p:nvPr/>
        </p:nvGrpSpPr>
        <p:grpSpPr>
          <a:xfrm>
            <a:off x="7128319" y="3121482"/>
            <a:ext cx="125190" cy="127858"/>
            <a:chOff x="4676550" y="2160575"/>
            <a:chExt cx="51400" cy="52500"/>
          </a:xfrm>
        </p:grpSpPr>
        <p:sp>
          <p:nvSpPr>
            <p:cNvPr id="1271" name="Google Shape;1271;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76"/>
          <p:cNvGrpSpPr/>
          <p:nvPr/>
        </p:nvGrpSpPr>
        <p:grpSpPr>
          <a:xfrm>
            <a:off x="7425577" y="3128514"/>
            <a:ext cx="145405" cy="113794"/>
            <a:chOff x="4768325" y="2163475"/>
            <a:chExt cx="59700" cy="46725"/>
          </a:xfrm>
        </p:grpSpPr>
        <p:sp>
          <p:nvSpPr>
            <p:cNvPr id="1275" name="Google Shape;1275;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6"/>
          <p:cNvGrpSpPr/>
          <p:nvPr/>
        </p:nvGrpSpPr>
        <p:grpSpPr>
          <a:xfrm>
            <a:off x="7441895" y="3383608"/>
            <a:ext cx="112768" cy="106853"/>
            <a:chOff x="4768575" y="2253950"/>
            <a:chExt cx="46300" cy="43875"/>
          </a:xfrm>
        </p:grpSpPr>
        <p:sp>
          <p:nvSpPr>
            <p:cNvPr id="1284" name="Google Shape;1284;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76"/>
          <p:cNvGrpSpPr/>
          <p:nvPr/>
        </p:nvGrpSpPr>
        <p:grpSpPr>
          <a:xfrm>
            <a:off x="7741518" y="3872634"/>
            <a:ext cx="118187" cy="146246"/>
            <a:chOff x="4960900" y="2433225"/>
            <a:chExt cx="48525" cy="60050"/>
          </a:xfrm>
        </p:grpSpPr>
        <p:sp>
          <p:nvSpPr>
            <p:cNvPr id="1287" name="Google Shape;1287;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76"/>
          <p:cNvGrpSpPr/>
          <p:nvPr/>
        </p:nvGrpSpPr>
        <p:grpSpPr>
          <a:xfrm>
            <a:off x="7430083" y="4136695"/>
            <a:ext cx="136394" cy="143810"/>
            <a:chOff x="4854075" y="2527625"/>
            <a:chExt cx="56000" cy="59050"/>
          </a:xfrm>
        </p:grpSpPr>
        <p:sp>
          <p:nvSpPr>
            <p:cNvPr id="1290" name="Google Shape;1290;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76"/>
          <p:cNvGrpSpPr/>
          <p:nvPr/>
        </p:nvGrpSpPr>
        <p:grpSpPr>
          <a:xfrm>
            <a:off x="8054294" y="3600439"/>
            <a:ext cx="99312" cy="160797"/>
            <a:chOff x="5059700" y="2334775"/>
            <a:chExt cx="40775" cy="66025"/>
          </a:xfrm>
        </p:grpSpPr>
        <p:sp>
          <p:nvSpPr>
            <p:cNvPr id="1296" name="Google Shape;1296;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76"/>
          <p:cNvGrpSpPr/>
          <p:nvPr/>
        </p:nvGrpSpPr>
        <p:grpSpPr>
          <a:xfrm>
            <a:off x="8011458" y="3865571"/>
            <a:ext cx="184984" cy="160371"/>
            <a:chOff x="5037700" y="2430325"/>
            <a:chExt cx="75950" cy="65850"/>
          </a:xfrm>
        </p:grpSpPr>
        <p:sp>
          <p:nvSpPr>
            <p:cNvPr id="1306" name="Google Shape;1306;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76"/>
          <p:cNvGrpSpPr/>
          <p:nvPr/>
        </p:nvGrpSpPr>
        <p:grpSpPr>
          <a:xfrm>
            <a:off x="7430964" y="3632023"/>
            <a:ext cx="173014" cy="97629"/>
            <a:chOff x="4756975" y="2341800"/>
            <a:chExt cx="91975" cy="51925"/>
          </a:xfrm>
        </p:grpSpPr>
        <p:sp>
          <p:nvSpPr>
            <p:cNvPr id="1309" name="Google Shape;1309;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76"/>
          <p:cNvGrpSpPr/>
          <p:nvPr/>
        </p:nvGrpSpPr>
        <p:grpSpPr>
          <a:xfrm>
            <a:off x="7697901" y="4120720"/>
            <a:ext cx="212497" cy="175761"/>
            <a:chOff x="4943575" y="2516350"/>
            <a:chExt cx="98675" cy="81700"/>
          </a:xfrm>
        </p:grpSpPr>
        <p:sp>
          <p:nvSpPr>
            <p:cNvPr id="1330" name="Google Shape;1330;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76"/>
          <p:cNvGrpSpPr/>
          <p:nvPr/>
        </p:nvGrpSpPr>
        <p:grpSpPr>
          <a:xfrm>
            <a:off x="1955962" y="3346963"/>
            <a:ext cx="965351" cy="134611"/>
            <a:chOff x="4411970" y="2962952"/>
            <a:chExt cx="706544" cy="104212"/>
          </a:xfrm>
        </p:grpSpPr>
        <p:sp>
          <p:nvSpPr>
            <p:cNvPr id="1409" name="Google Shape;1409;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76"/>
          <p:cNvGrpSpPr/>
          <p:nvPr/>
        </p:nvGrpSpPr>
        <p:grpSpPr>
          <a:xfrm>
            <a:off x="1955962" y="2935877"/>
            <a:ext cx="960158" cy="289172"/>
            <a:chOff x="4411970" y="2726085"/>
            <a:chExt cx="643107" cy="193659"/>
          </a:xfrm>
        </p:grpSpPr>
        <p:sp>
          <p:nvSpPr>
            <p:cNvPr id="1414" name="Google Shape;1414;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76"/>
          <p:cNvGrpSpPr/>
          <p:nvPr/>
        </p:nvGrpSpPr>
        <p:grpSpPr>
          <a:xfrm>
            <a:off x="958854" y="3201987"/>
            <a:ext cx="833173" cy="259209"/>
            <a:chOff x="4411970" y="4340222"/>
            <a:chExt cx="779467" cy="242683"/>
          </a:xfrm>
        </p:grpSpPr>
        <p:sp>
          <p:nvSpPr>
            <p:cNvPr id="1418" name="Google Shape;1418;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76"/>
          <p:cNvGrpSpPr/>
          <p:nvPr/>
        </p:nvGrpSpPr>
        <p:grpSpPr>
          <a:xfrm>
            <a:off x="1955962" y="2597733"/>
            <a:ext cx="965160" cy="216230"/>
            <a:chOff x="4411970" y="2468674"/>
            <a:chExt cx="747317" cy="167425"/>
          </a:xfrm>
        </p:grpSpPr>
        <p:sp>
          <p:nvSpPr>
            <p:cNvPr id="1422" name="Google Shape;1422;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76"/>
          <p:cNvGrpSpPr/>
          <p:nvPr/>
        </p:nvGrpSpPr>
        <p:grpSpPr>
          <a:xfrm>
            <a:off x="954709" y="2502450"/>
            <a:ext cx="810451" cy="319148"/>
            <a:chOff x="4411970" y="3686602"/>
            <a:chExt cx="797845" cy="314215"/>
          </a:xfrm>
        </p:grpSpPr>
        <p:sp>
          <p:nvSpPr>
            <p:cNvPr id="1425" name="Google Shape;1425;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76"/>
          <p:cNvGrpSpPr/>
          <p:nvPr/>
        </p:nvGrpSpPr>
        <p:grpSpPr>
          <a:xfrm>
            <a:off x="954806" y="2256974"/>
            <a:ext cx="1970333" cy="208784"/>
            <a:chOff x="6336019" y="3733725"/>
            <a:chExt cx="2566206" cy="351310"/>
          </a:xfrm>
        </p:grpSpPr>
        <p:sp>
          <p:nvSpPr>
            <p:cNvPr id="1432" name="Google Shape;1432;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76"/>
          <p:cNvGrpSpPr/>
          <p:nvPr/>
        </p:nvGrpSpPr>
        <p:grpSpPr>
          <a:xfrm>
            <a:off x="1955962" y="3864529"/>
            <a:ext cx="946551" cy="153200"/>
            <a:chOff x="4404545" y="3301592"/>
            <a:chExt cx="782403" cy="129272"/>
          </a:xfrm>
        </p:grpSpPr>
        <p:sp>
          <p:nvSpPr>
            <p:cNvPr id="1437" name="Google Shape;1437;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76"/>
          <p:cNvGrpSpPr/>
          <p:nvPr/>
        </p:nvGrpSpPr>
        <p:grpSpPr>
          <a:xfrm>
            <a:off x="1955962" y="3603488"/>
            <a:ext cx="962257" cy="139127"/>
            <a:chOff x="4411970" y="3131459"/>
            <a:chExt cx="710520" cy="117397"/>
          </a:xfrm>
        </p:grpSpPr>
        <p:sp>
          <p:nvSpPr>
            <p:cNvPr id="1440" name="Google Shape;1440;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76"/>
          <p:cNvGrpSpPr/>
          <p:nvPr/>
        </p:nvGrpSpPr>
        <p:grpSpPr>
          <a:xfrm>
            <a:off x="956107" y="3538282"/>
            <a:ext cx="823838" cy="458988"/>
            <a:chOff x="4411970" y="1801825"/>
            <a:chExt cx="734586" cy="409262"/>
          </a:xfrm>
        </p:grpSpPr>
        <p:sp>
          <p:nvSpPr>
            <p:cNvPr id="1444" name="Google Shape;1444;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76"/>
          <p:cNvGrpSpPr/>
          <p:nvPr/>
        </p:nvGrpSpPr>
        <p:grpSpPr>
          <a:xfrm>
            <a:off x="956107" y="4086708"/>
            <a:ext cx="856348" cy="212039"/>
            <a:chOff x="4411970" y="2233974"/>
            <a:chExt cx="763574" cy="189068"/>
          </a:xfrm>
        </p:grpSpPr>
        <p:sp>
          <p:nvSpPr>
            <p:cNvPr id="1447" name="Google Shape;1447;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76"/>
          <p:cNvGrpSpPr/>
          <p:nvPr/>
        </p:nvGrpSpPr>
        <p:grpSpPr>
          <a:xfrm>
            <a:off x="3066303" y="2262044"/>
            <a:ext cx="511602" cy="511602"/>
            <a:chOff x="5681300" y="2527788"/>
            <a:chExt cx="805800" cy="805800"/>
          </a:xfrm>
        </p:grpSpPr>
        <p:sp>
          <p:nvSpPr>
            <p:cNvPr id="1450" name="Google Shape;1450;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76"/>
          <p:cNvGrpSpPr/>
          <p:nvPr/>
        </p:nvGrpSpPr>
        <p:grpSpPr>
          <a:xfrm>
            <a:off x="3063497" y="3028627"/>
            <a:ext cx="513021" cy="512935"/>
            <a:chOff x="4049800" y="640400"/>
            <a:chExt cx="858900" cy="858900"/>
          </a:xfrm>
        </p:grpSpPr>
        <p:sp>
          <p:nvSpPr>
            <p:cNvPr id="1453" name="Google Shape;1453;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76"/>
          <p:cNvGrpSpPr/>
          <p:nvPr/>
        </p:nvGrpSpPr>
        <p:grpSpPr>
          <a:xfrm>
            <a:off x="2980696" y="3680519"/>
            <a:ext cx="686489" cy="686585"/>
            <a:chOff x="5080188" y="927900"/>
            <a:chExt cx="961200" cy="961200"/>
          </a:xfrm>
        </p:grpSpPr>
        <p:sp>
          <p:nvSpPr>
            <p:cNvPr id="1456" name="Google Shape;1456;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76"/>
          <p:cNvGrpSpPr/>
          <p:nvPr/>
        </p:nvGrpSpPr>
        <p:grpSpPr>
          <a:xfrm>
            <a:off x="3763848" y="3773248"/>
            <a:ext cx="510373" cy="510937"/>
            <a:chOff x="7508249" y="1522825"/>
            <a:chExt cx="1326332" cy="1322987"/>
          </a:xfrm>
        </p:grpSpPr>
        <p:sp>
          <p:nvSpPr>
            <p:cNvPr id="1465" name="Google Shape;1465;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76"/>
          <p:cNvGrpSpPr/>
          <p:nvPr/>
        </p:nvGrpSpPr>
        <p:grpSpPr>
          <a:xfrm>
            <a:off x="4455441" y="3774653"/>
            <a:ext cx="492652" cy="503348"/>
            <a:chOff x="6039282" y="1042577"/>
            <a:chExt cx="734315" cy="731929"/>
          </a:xfrm>
        </p:grpSpPr>
        <p:sp>
          <p:nvSpPr>
            <p:cNvPr id="1476" name="Google Shape;1476;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76"/>
          <p:cNvGrpSpPr/>
          <p:nvPr/>
        </p:nvGrpSpPr>
        <p:grpSpPr>
          <a:xfrm>
            <a:off x="5095855" y="2270694"/>
            <a:ext cx="483304" cy="504902"/>
            <a:chOff x="1825800" y="1651625"/>
            <a:chExt cx="568125" cy="591775"/>
          </a:xfrm>
        </p:grpSpPr>
        <p:sp>
          <p:nvSpPr>
            <p:cNvPr id="1498" name="Google Shape;1498;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509" name="Google Shape;1509;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grpSp>
        <p:nvGrpSpPr>
          <p:cNvPr id="1514" name="Google Shape;1514;p77"/>
          <p:cNvGrpSpPr/>
          <p:nvPr/>
        </p:nvGrpSpPr>
        <p:grpSpPr>
          <a:xfrm>
            <a:off x="722059" y="955168"/>
            <a:ext cx="2492868" cy="1379876"/>
            <a:chOff x="2654821" y="2311071"/>
            <a:chExt cx="2279715" cy="1262120"/>
          </a:xfrm>
        </p:grpSpPr>
        <p:grpSp>
          <p:nvGrpSpPr>
            <p:cNvPr id="1515" name="Google Shape;1515;p77"/>
            <p:cNvGrpSpPr/>
            <p:nvPr/>
          </p:nvGrpSpPr>
          <p:grpSpPr>
            <a:xfrm>
              <a:off x="4034269" y="2840745"/>
              <a:ext cx="40212" cy="36437"/>
              <a:chOff x="4293400" y="2574725"/>
              <a:chExt cx="84425" cy="80100"/>
            </a:xfrm>
          </p:grpSpPr>
          <p:sp>
            <p:nvSpPr>
              <p:cNvPr id="1516" name="Google Shape;1516;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517" name="Google Shape;1517;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77"/>
            <p:cNvGrpSpPr/>
            <p:nvPr/>
          </p:nvGrpSpPr>
          <p:grpSpPr>
            <a:xfrm>
              <a:off x="3894606" y="2334874"/>
              <a:ext cx="913198" cy="518984"/>
              <a:chOff x="4000175" y="1462675"/>
              <a:chExt cx="1917275" cy="1140875"/>
            </a:xfrm>
          </p:grpSpPr>
          <p:sp>
            <p:nvSpPr>
              <p:cNvPr id="1519" name="Google Shape;1519;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520" name="Google Shape;1520;p77"/>
              <p:cNvGrpSpPr/>
              <p:nvPr/>
            </p:nvGrpSpPr>
            <p:grpSpPr>
              <a:xfrm>
                <a:off x="4000175" y="1462675"/>
                <a:ext cx="1917275" cy="1140875"/>
                <a:chOff x="4000175" y="1462675"/>
                <a:chExt cx="1917275" cy="1140875"/>
              </a:xfrm>
            </p:grpSpPr>
            <p:sp>
              <p:nvSpPr>
                <p:cNvPr id="1521" name="Google Shape;1521;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522" name="Google Shape;1522;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6" name="Google Shape;1526;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7" name="Google Shape;1527;p77"/>
            <p:cNvGrpSpPr/>
            <p:nvPr/>
          </p:nvGrpSpPr>
          <p:grpSpPr>
            <a:xfrm>
              <a:off x="3875768" y="2846704"/>
              <a:ext cx="44796" cy="47366"/>
              <a:chOff x="3960625" y="2587825"/>
              <a:chExt cx="94050" cy="104125"/>
            </a:xfrm>
          </p:grpSpPr>
          <p:sp>
            <p:nvSpPr>
              <p:cNvPr id="1528" name="Google Shape;1528;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529" name="Google Shape;1529;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77"/>
            <p:cNvGrpSpPr/>
            <p:nvPr/>
          </p:nvGrpSpPr>
          <p:grpSpPr>
            <a:xfrm>
              <a:off x="3782759" y="2807162"/>
              <a:ext cx="82686" cy="85487"/>
              <a:chOff x="3765350" y="2500900"/>
              <a:chExt cx="173600" cy="187925"/>
            </a:xfrm>
          </p:grpSpPr>
          <p:sp>
            <p:nvSpPr>
              <p:cNvPr id="1531" name="Google Shape;1531;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532" name="Google Shape;1532;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77"/>
            <p:cNvGrpSpPr/>
            <p:nvPr/>
          </p:nvGrpSpPr>
          <p:grpSpPr>
            <a:xfrm>
              <a:off x="3775674" y="2798496"/>
              <a:ext cx="40545" cy="23564"/>
              <a:chOff x="3750475" y="2481850"/>
              <a:chExt cx="85125" cy="51800"/>
            </a:xfrm>
          </p:grpSpPr>
          <p:sp>
            <p:nvSpPr>
              <p:cNvPr id="1538" name="Google Shape;1538;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540" name="Google Shape;1540;p77"/>
            <p:cNvGrpSpPr/>
            <p:nvPr/>
          </p:nvGrpSpPr>
          <p:grpSpPr>
            <a:xfrm>
              <a:off x="3716946" y="2776024"/>
              <a:ext cx="81971" cy="76912"/>
              <a:chOff x="3627175" y="2432450"/>
              <a:chExt cx="172100" cy="169075"/>
            </a:xfrm>
          </p:grpSpPr>
          <p:sp>
            <p:nvSpPr>
              <p:cNvPr id="1541" name="Google Shape;1541;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543" name="Google Shape;1543;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544" name="Google Shape;1544;p77"/>
            <p:cNvGrpSpPr/>
            <p:nvPr/>
          </p:nvGrpSpPr>
          <p:grpSpPr>
            <a:xfrm>
              <a:off x="3685682" y="2845624"/>
              <a:ext cx="29311" cy="45055"/>
              <a:chOff x="3561536" y="2585450"/>
              <a:chExt cx="61539" cy="99045"/>
            </a:xfrm>
          </p:grpSpPr>
          <p:sp>
            <p:nvSpPr>
              <p:cNvPr id="1545" name="Google Shape;1545;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547" name="Google Shape;1547;p77"/>
            <p:cNvGrpSpPr/>
            <p:nvPr/>
          </p:nvGrpSpPr>
          <p:grpSpPr>
            <a:xfrm>
              <a:off x="3849905" y="2572252"/>
              <a:ext cx="74339" cy="119559"/>
              <a:chOff x="3906325" y="1984500"/>
              <a:chExt cx="156075" cy="262825"/>
            </a:xfrm>
          </p:grpSpPr>
          <p:sp>
            <p:nvSpPr>
              <p:cNvPr id="1548" name="Google Shape;1548;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549" name="Google Shape;1549;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77"/>
            <p:cNvGrpSpPr/>
            <p:nvPr/>
          </p:nvGrpSpPr>
          <p:grpSpPr>
            <a:xfrm>
              <a:off x="2654821" y="2414345"/>
              <a:ext cx="667570" cy="558731"/>
              <a:chOff x="1397225" y="1637375"/>
              <a:chExt cx="1401575" cy="1228250"/>
            </a:xfrm>
          </p:grpSpPr>
          <p:sp>
            <p:nvSpPr>
              <p:cNvPr id="1551" name="Google Shape;1551;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552" name="Google Shape;1552;p77"/>
              <p:cNvGrpSpPr/>
              <p:nvPr/>
            </p:nvGrpSpPr>
            <p:grpSpPr>
              <a:xfrm>
                <a:off x="1397225" y="1637375"/>
                <a:ext cx="1398775" cy="1228250"/>
                <a:chOff x="1397225" y="1637375"/>
                <a:chExt cx="1398775" cy="1228250"/>
              </a:xfrm>
            </p:grpSpPr>
            <p:sp>
              <p:nvSpPr>
                <p:cNvPr id="1553" name="Google Shape;1553;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5" name="Google Shape;1555;p77"/>
            <p:cNvGrpSpPr/>
            <p:nvPr/>
          </p:nvGrpSpPr>
          <p:grpSpPr>
            <a:xfrm>
              <a:off x="3230417" y="3103734"/>
              <a:ext cx="282982" cy="280332"/>
              <a:chOff x="2605700" y="3152850"/>
              <a:chExt cx="594125" cy="616250"/>
            </a:xfrm>
          </p:grpSpPr>
          <p:sp>
            <p:nvSpPr>
              <p:cNvPr id="1556" name="Google Shape;1556;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557" name="Google Shape;1557;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58" name="Google Shape;1558;p77"/>
            <p:cNvGrpSpPr/>
            <p:nvPr/>
          </p:nvGrpSpPr>
          <p:grpSpPr>
            <a:xfrm>
              <a:off x="3265985" y="3226989"/>
              <a:ext cx="87151" cy="346202"/>
              <a:chOff x="2680375" y="3423800"/>
              <a:chExt cx="182975" cy="761050"/>
            </a:xfrm>
          </p:grpSpPr>
          <p:sp>
            <p:nvSpPr>
              <p:cNvPr id="1559" name="Google Shape;1559;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560" name="Google Shape;1560;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77"/>
            <p:cNvGrpSpPr/>
            <p:nvPr/>
          </p:nvGrpSpPr>
          <p:grpSpPr>
            <a:xfrm>
              <a:off x="3855466" y="3289811"/>
              <a:ext cx="112514" cy="94210"/>
              <a:chOff x="3918000" y="3561900"/>
              <a:chExt cx="236225" cy="207100"/>
            </a:xfrm>
          </p:grpSpPr>
          <p:sp>
            <p:nvSpPr>
              <p:cNvPr id="1562" name="Google Shape;1562;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563" name="Google Shape;1563;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67" name="Google Shape;1567;p77"/>
            <p:cNvGrpSpPr/>
            <p:nvPr/>
          </p:nvGrpSpPr>
          <p:grpSpPr>
            <a:xfrm>
              <a:off x="2905224" y="2311071"/>
              <a:ext cx="596721" cy="528992"/>
              <a:chOff x="1922950" y="1410350"/>
              <a:chExt cx="1252825" cy="1162875"/>
            </a:xfrm>
          </p:grpSpPr>
          <p:sp>
            <p:nvSpPr>
              <p:cNvPr id="1568" name="Google Shape;1568;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84" name="Google Shape;1584;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4" name="Google Shape;1604;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05" name="Google Shape;1605;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6" name="Google Shape;1606;p77"/>
            <p:cNvGrpSpPr/>
            <p:nvPr/>
          </p:nvGrpSpPr>
          <p:grpSpPr>
            <a:xfrm>
              <a:off x="3280929" y="3294542"/>
              <a:ext cx="109894" cy="272224"/>
              <a:chOff x="2711750" y="3572300"/>
              <a:chExt cx="230725" cy="598425"/>
            </a:xfrm>
          </p:grpSpPr>
          <p:sp>
            <p:nvSpPr>
              <p:cNvPr id="1607" name="Google Shape;1607;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9" name="Google Shape;1609;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77"/>
            <p:cNvGrpSpPr/>
            <p:nvPr/>
          </p:nvGrpSpPr>
          <p:grpSpPr>
            <a:xfrm>
              <a:off x="3790439" y="2408636"/>
              <a:ext cx="73017" cy="75684"/>
              <a:chOff x="3781475" y="1624825"/>
              <a:chExt cx="153300" cy="166375"/>
            </a:xfrm>
          </p:grpSpPr>
          <p:sp>
            <p:nvSpPr>
              <p:cNvPr id="1611" name="Google Shape;1611;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2" name="Google Shape;1622;p77"/>
            <p:cNvGrpSpPr/>
            <p:nvPr/>
          </p:nvGrpSpPr>
          <p:grpSpPr>
            <a:xfrm>
              <a:off x="4403342" y="3107749"/>
              <a:ext cx="316680" cy="101374"/>
              <a:chOff x="5068275" y="3161675"/>
              <a:chExt cx="664875" cy="222850"/>
            </a:xfrm>
          </p:grpSpPr>
          <p:sp>
            <p:nvSpPr>
              <p:cNvPr id="1623" name="Google Shape;1623;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7" name="Google Shape;1627;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6" name="Google Shape;1656;p77"/>
            <p:cNvGrpSpPr/>
            <p:nvPr/>
          </p:nvGrpSpPr>
          <p:grpSpPr>
            <a:xfrm>
              <a:off x="3697513" y="2707266"/>
              <a:ext cx="59549" cy="79733"/>
              <a:chOff x="3586375" y="2281300"/>
              <a:chExt cx="125025" cy="175275"/>
            </a:xfrm>
          </p:grpSpPr>
          <p:sp>
            <p:nvSpPr>
              <p:cNvPr id="1657" name="Google Shape;1657;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9" name="Google Shape;1659;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77"/>
            <p:cNvGrpSpPr/>
            <p:nvPr/>
          </p:nvGrpSpPr>
          <p:grpSpPr>
            <a:xfrm>
              <a:off x="4513224" y="3221724"/>
              <a:ext cx="274563" cy="280321"/>
              <a:chOff x="5298975" y="3412225"/>
              <a:chExt cx="576450" cy="616225"/>
            </a:xfrm>
          </p:grpSpPr>
          <p:sp>
            <p:nvSpPr>
              <p:cNvPr id="1661" name="Google Shape;1661;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62" name="Google Shape;1662;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77"/>
            <p:cNvGrpSpPr/>
            <p:nvPr/>
          </p:nvGrpSpPr>
          <p:grpSpPr>
            <a:xfrm>
              <a:off x="4824403" y="3421846"/>
              <a:ext cx="110132" cy="130647"/>
              <a:chOff x="5952300" y="3852150"/>
              <a:chExt cx="231225" cy="287200"/>
            </a:xfrm>
          </p:grpSpPr>
          <p:sp>
            <p:nvSpPr>
              <p:cNvPr id="1664" name="Google Shape;1664;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77"/>
            <p:cNvGrpSpPr/>
            <p:nvPr/>
          </p:nvGrpSpPr>
          <p:grpSpPr>
            <a:xfrm>
              <a:off x="4295710" y="3079670"/>
              <a:ext cx="14968" cy="27135"/>
              <a:chOff x="4842300" y="3099950"/>
              <a:chExt cx="31425" cy="59650"/>
            </a:xfrm>
          </p:grpSpPr>
          <p:sp>
            <p:nvSpPr>
              <p:cNvPr id="1675" name="Google Shape;1675;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7" name="Google Shape;1687;p77"/>
            <p:cNvGrpSpPr/>
            <p:nvPr/>
          </p:nvGrpSpPr>
          <p:grpSpPr>
            <a:xfrm>
              <a:off x="3831056" y="2816010"/>
              <a:ext cx="37378" cy="27612"/>
              <a:chOff x="3866750" y="2520350"/>
              <a:chExt cx="78475" cy="60700"/>
            </a:xfrm>
          </p:grpSpPr>
          <p:sp>
            <p:nvSpPr>
              <p:cNvPr id="1688" name="Google Shape;1688;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 name="Google Shape;1692;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9" name="Google Shape;1709;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1" name="Google Shape;1721;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4" name="Google Shape;1734;p77"/>
            <p:cNvGrpSpPr/>
            <p:nvPr/>
          </p:nvGrpSpPr>
          <p:grpSpPr>
            <a:xfrm>
              <a:off x="3632736" y="3051591"/>
              <a:ext cx="63288" cy="45217"/>
              <a:chOff x="3450375" y="3038225"/>
              <a:chExt cx="132875" cy="99400"/>
            </a:xfrm>
          </p:grpSpPr>
          <p:sp>
            <p:nvSpPr>
              <p:cNvPr id="1735" name="Google Shape;1735;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46" name="Google Shape;1746;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56" name="Google Shape;1756;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2" name="Google Shape;1762;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77"/>
          <p:cNvGrpSpPr/>
          <p:nvPr/>
        </p:nvGrpSpPr>
        <p:grpSpPr>
          <a:xfrm>
            <a:off x="719116" y="2850945"/>
            <a:ext cx="2622876" cy="1333540"/>
            <a:chOff x="238125" y="1038125"/>
            <a:chExt cx="7146800" cy="3633625"/>
          </a:xfrm>
        </p:grpSpPr>
        <p:sp>
          <p:nvSpPr>
            <p:cNvPr id="1773" name="Google Shape;1773;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77"/>
          <p:cNvGrpSpPr/>
          <p:nvPr/>
        </p:nvGrpSpPr>
        <p:grpSpPr>
          <a:xfrm>
            <a:off x="5834044" y="993055"/>
            <a:ext cx="2590840" cy="1380235"/>
            <a:chOff x="233350" y="949250"/>
            <a:chExt cx="7137300" cy="3802300"/>
          </a:xfrm>
        </p:grpSpPr>
        <p:sp>
          <p:nvSpPr>
            <p:cNvPr id="3346" name="Google Shape;3346;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7"/>
          <p:cNvGrpSpPr/>
          <p:nvPr/>
        </p:nvGrpSpPr>
        <p:grpSpPr>
          <a:xfrm>
            <a:off x="7648473" y="3037828"/>
            <a:ext cx="104231" cy="320340"/>
            <a:chOff x="7564426" y="3224343"/>
            <a:chExt cx="119985" cy="368801"/>
          </a:xfrm>
        </p:grpSpPr>
        <p:sp>
          <p:nvSpPr>
            <p:cNvPr id="3398" name="Google Shape;3398;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77"/>
          <p:cNvGrpSpPr/>
          <p:nvPr/>
        </p:nvGrpSpPr>
        <p:grpSpPr>
          <a:xfrm>
            <a:off x="7347962" y="3031929"/>
            <a:ext cx="189489" cy="332132"/>
            <a:chOff x="8370831" y="3202002"/>
            <a:chExt cx="218129" cy="382376"/>
          </a:xfrm>
        </p:grpSpPr>
        <p:sp>
          <p:nvSpPr>
            <p:cNvPr id="3401" name="Google Shape;3401;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77"/>
          <p:cNvGrpSpPr/>
          <p:nvPr/>
        </p:nvGrpSpPr>
        <p:grpSpPr>
          <a:xfrm>
            <a:off x="8071351" y="3443061"/>
            <a:ext cx="309429" cy="267000"/>
            <a:chOff x="6742064" y="3750480"/>
            <a:chExt cx="399315" cy="344560"/>
          </a:xfrm>
        </p:grpSpPr>
        <p:sp>
          <p:nvSpPr>
            <p:cNvPr id="3404" name="Google Shape;3404;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77"/>
          <p:cNvGrpSpPr/>
          <p:nvPr/>
        </p:nvGrpSpPr>
        <p:grpSpPr>
          <a:xfrm>
            <a:off x="7610370" y="3794109"/>
            <a:ext cx="180437" cy="281608"/>
            <a:chOff x="7248525" y="3739696"/>
            <a:chExt cx="230531" cy="359790"/>
          </a:xfrm>
        </p:grpSpPr>
        <p:sp>
          <p:nvSpPr>
            <p:cNvPr id="3407" name="Google Shape;3407;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9" name="Google Shape;3409;p77"/>
          <p:cNvGrpSpPr/>
          <p:nvPr/>
        </p:nvGrpSpPr>
        <p:grpSpPr>
          <a:xfrm>
            <a:off x="7856289" y="3437333"/>
            <a:ext cx="162896" cy="278710"/>
            <a:chOff x="7601242" y="3729267"/>
            <a:chExt cx="222566" cy="380803"/>
          </a:xfrm>
        </p:grpSpPr>
        <p:sp>
          <p:nvSpPr>
            <p:cNvPr id="3410" name="Google Shape;3410;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2" name="Google Shape;3412;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3" name="Google Shape;3413;p77"/>
          <p:cNvGrpSpPr/>
          <p:nvPr/>
        </p:nvGrpSpPr>
        <p:grpSpPr>
          <a:xfrm>
            <a:off x="7345935" y="3438473"/>
            <a:ext cx="193543" cy="275990"/>
            <a:chOff x="8304647" y="3738687"/>
            <a:chExt cx="225076" cy="320956"/>
          </a:xfrm>
        </p:grpSpPr>
        <p:sp>
          <p:nvSpPr>
            <p:cNvPr id="3414" name="Google Shape;3414;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77"/>
          <p:cNvGrpSpPr/>
          <p:nvPr/>
        </p:nvGrpSpPr>
        <p:grpSpPr>
          <a:xfrm>
            <a:off x="7618427" y="3438473"/>
            <a:ext cx="178492" cy="275990"/>
            <a:chOff x="8615101" y="3738687"/>
            <a:chExt cx="207573" cy="320956"/>
          </a:xfrm>
        </p:grpSpPr>
        <p:sp>
          <p:nvSpPr>
            <p:cNvPr id="3418" name="Google Shape;3418;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1" name="Google Shape;3421;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2" name="Google Shape;3422;p77"/>
          <p:cNvGrpSpPr/>
          <p:nvPr/>
        </p:nvGrpSpPr>
        <p:grpSpPr>
          <a:xfrm>
            <a:off x="6013132" y="3559961"/>
            <a:ext cx="557671" cy="511283"/>
            <a:chOff x="6015419" y="3716859"/>
            <a:chExt cx="557671" cy="511283"/>
          </a:xfrm>
        </p:grpSpPr>
        <p:sp>
          <p:nvSpPr>
            <p:cNvPr id="3423" name="Google Shape;3423;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4" name="Google Shape;3424;p77"/>
            <p:cNvGrpSpPr/>
            <p:nvPr/>
          </p:nvGrpSpPr>
          <p:grpSpPr>
            <a:xfrm>
              <a:off x="6036094" y="3716980"/>
              <a:ext cx="529860" cy="510468"/>
              <a:chOff x="6036094" y="3716980"/>
              <a:chExt cx="529860" cy="510468"/>
            </a:xfrm>
          </p:grpSpPr>
          <p:sp>
            <p:nvSpPr>
              <p:cNvPr id="3425" name="Google Shape;3425;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5" name="Google Shape;3435;p77"/>
          <p:cNvGrpSpPr/>
          <p:nvPr/>
        </p:nvGrpSpPr>
        <p:grpSpPr>
          <a:xfrm>
            <a:off x="6642017" y="2916730"/>
            <a:ext cx="576302" cy="511871"/>
            <a:chOff x="6644304" y="3073628"/>
            <a:chExt cx="576302" cy="511871"/>
          </a:xfrm>
        </p:grpSpPr>
        <p:sp>
          <p:nvSpPr>
            <p:cNvPr id="3436" name="Google Shape;3436;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7" name="Google Shape;3437;p77"/>
            <p:cNvGrpSpPr/>
            <p:nvPr/>
          </p:nvGrpSpPr>
          <p:grpSpPr>
            <a:xfrm>
              <a:off x="6712169" y="3085440"/>
              <a:ext cx="481622" cy="494913"/>
              <a:chOff x="6712169" y="3085440"/>
              <a:chExt cx="481622" cy="494913"/>
            </a:xfrm>
          </p:grpSpPr>
          <p:sp>
            <p:nvSpPr>
              <p:cNvPr id="3438" name="Google Shape;3438;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3" name="Google Shape;3443;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6" name="Google Shape;3446;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7" name="Google Shape;3447;p77"/>
          <p:cNvGrpSpPr/>
          <p:nvPr/>
        </p:nvGrpSpPr>
        <p:grpSpPr>
          <a:xfrm>
            <a:off x="6649868" y="3559725"/>
            <a:ext cx="560631" cy="511352"/>
            <a:chOff x="6652154" y="3716623"/>
            <a:chExt cx="560631" cy="511352"/>
          </a:xfrm>
        </p:grpSpPr>
        <p:sp>
          <p:nvSpPr>
            <p:cNvPr id="3448" name="Google Shape;3448;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9" name="Google Shape;3449;p77"/>
            <p:cNvGrpSpPr/>
            <p:nvPr/>
          </p:nvGrpSpPr>
          <p:grpSpPr>
            <a:xfrm>
              <a:off x="6669657" y="3716715"/>
              <a:ext cx="466779" cy="464290"/>
              <a:chOff x="6669657" y="3716715"/>
              <a:chExt cx="466779" cy="464290"/>
            </a:xfrm>
          </p:grpSpPr>
          <p:sp>
            <p:nvSpPr>
              <p:cNvPr id="3450" name="Google Shape;3450;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3" name="Google Shape;3463;p77"/>
          <p:cNvGrpSpPr/>
          <p:nvPr/>
        </p:nvGrpSpPr>
        <p:grpSpPr>
          <a:xfrm>
            <a:off x="7843959" y="3841134"/>
            <a:ext cx="187557" cy="187557"/>
            <a:chOff x="8565775" y="671075"/>
            <a:chExt cx="441000" cy="441000"/>
          </a:xfrm>
        </p:grpSpPr>
        <p:sp>
          <p:nvSpPr>
            <p:cNvPr id="3464" name="Google Shape;3464;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6" name="Google Shape;3466;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8" name="Google Shape;3468;p77"/>
          <p:cNvGrpSpPr/>
          <p:nvPr/>
        </p:nvGrpSpPr>
        <p:grpSpPr>
          <a:xfrm>
            <a:off x="5997814" y="2919352"/>
            <a:ext cx="587871" cy="512373"/>
            <a:chOff x="6000100" y="3076250"/>
            <a:chExt cx="587871" cy="512373"/>
          </a:xfrm>
        </p:grpSpPr>
        <p:sp>
          <p:nvSpPr>
            <p:cNvPr id="3469" name="Google Shape;3469;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0" name="Google Shape;3470;p77"/>
            <p:cNvGrpSpPr/>
            <p:nvPr/>
          </p:nvGrpSpPr>
          <p:grpSpPr>
            <a:xfrm>
              <a:off x="6031360" y="3076713"/>
              <a:ext cx="539107" cy="480965"/>
              <a:chOff x="6031360" y="3076713"/>
              <a:chExt cx="539107" cy="480965"/>
            </a:xfrm>
          </p:grpSpPr>
          <p:sp>
            <p:nvSpPr>
              <p:cNvPr id="3471" name="Google Shape;3471;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8" name="Google Shape;3478;p77"/>
          <p:cNvGrpSpPr/>
          <p:nvPr/>
        </p:nvGrpSpPr>
        <p:grpSpPr>
          <a:xfrm>
            <a:off x="3369305" y="938716"/>
            <a:ext cx="2310381" cy="1488888"/>
            <a:chOff x="229225" y="549050"/>
            <a:chExt cx="7161750" cy="4615275"/>
          </a:xfrm>
        </p:grpSpPr>
        <p:sp>
          <p:nvSpPr>
            <p:cNvPr id="3479" name="Google Shape;3479;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7"/>
          <p:cNvGrpSpPr/>
          <p:nvPr/>
        </p:nvGrpSpPr>
        <p:grpSpPr>
          <a:xfrm>
            <a:off x="3514723" y="2830563"/>
            <a:ext cx="2310282" cy="1374222"/>
            <a:chOff x="238125" y="732525"/>
            <a:chExt cx="7130500" cy="4241425"/>
          </a:xfrm>
        </p:grpSpPr>
        <p:sp>
          <p:nvSpPr>
            <p:cNvPr id="3597" name="Google Shape;3597;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4"/>
        <p:cNvGrpSpPr/>
        <p:nvPr/>
      </p:nvGrpSpPr>
      <p:grpSpPr>
        <a:xfrm>
          <a:off x="0" y="0"/>
          <a:ext cx="0" cy="0"/>
          <a:chOff x="0" y="0"/>
          <a:chExt cx="0" cy="0"/>
        </a:xfrm>
      </p:grpSpPr>
      <p:grpSp>
        <p:nvGrpSpPr>
          <p:cNvPr id="3715" name="Google Shape;3715;p78"/>
          <p:cNvGrpSpPr/>
          <p:nvPr/>
        </p:nvGrpSpPr>
        <p:grpSpPr>
          <a:xfrm>
            <a:off x="725414" y="969763"/>
            <a:ext cx="2507799" cy="206239"/>
            <a:chOff x="106648" y="895722"/>
            <a:chExt cx="4481413" cy="374300"/>
          </a:xfrm>
        </p:grpSpPr>
        <p:grpSp>
          <p:nvGrpSpPr>
            <p:cNvPr id="3716" name="Google Shape;3716;p78"/>
            <p:cNvGrpSpPr/>
            <p:nvPr/>
          </p:nvGrpSpPr>
          <p:grpSpPr>
            <a:xfrm>
              <a:off x="2233276" y="895722"/>
              <a:ext cx="1082667" cy="223591"/>
              <a:chOff x="4808316" y="2800065"/>
              <a:chExt cx="1999386" cy="412910"/>
            </a:xfrm>
          </p:grpSpPr>
          <p:sp>
            <p:nvSpPr>
              <p:cNvPr id="3717" name="Google Shape;3717;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8" name="Google Shape;3718;p78"/>
              <p:cNvGrpSpPr/>
              <p:nvPr/>
            </p:nvGrpSpPr>
            <p:grpSpPr>
              <a:xfrm>
                <a:off x="4808316" y="2800065"/>
                <a:ext cx="92400" cy="411825"/>
                <a:chOff x="845575" y="2563700"/>
                <a:chExt cx="92400" cy="411825"/>
              </a:xfrm>
            </p:grpSpPr>
            <p:cxnSp>
              <p:nvCxnSpPr>
                <p:cNvPr id="3719" name="Google Shape;3719;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20" name="Google Shape;3720;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1" name="Google Shape;3721;p78"/>
            <p:cNvGrpSpPr/>
            <p:nvPr/>
          </p:nvGrpSpPr>
          <p:grpSpPr>
            <a:xfrm>
              <a:off x="106648" y="895722"/>
              <a:ext cx="1088401" cy="223591"/>
              <a:chOff x="881025" y="2800065"/>
              <a:chExt cx="2009975" cy="412910"/>
            </a:xfrm>
          </p:grpSpPr>
          <p:sp>
            <p:nvSpPr>
              <p:cNvPr id="3722" name="Google Shape;3722;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3" name="Google Shape;3723;p78"/>
              <p:cNvGrpSpPr/>
              <p:nvPr/>
            </p:nvGrpSpPr>
            <p:grpSpPr>
              <a:xfrm>
                <a:off x="881025" y="2800065"/>
                <a:ext cx="92400" cy="411825"/>
                <a:chOff x="845575" y="2563700"/>
                <a:chExt cx="92400" cy="411825"/>
              </a:xfrm>
            </p:grpSpPr>
            <p:cxnSp>
              <p:nvCxnSpPr>
                <p:cNvPr id="3724" name="Google Shape;3724;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25" name="Google Shape;3725;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6" name="Google Shape;3726;p78"/>
            <p:cNvGrpSpPr/>
            <p:nvPr/>
          </p:nvGrpSpPr>
          <p:grpSpPr>
            <a:xfrm>
              <a:off x="1172346" y="1047018"/>
              <a:ext cx="1083151" cy="223003"/>
              <a:chOff x="2849073" y="3079467"/>
              <a:chExt cx="2000279" cy="411825"/>
            </a:xfrm>
          </p:grpSpPr>
          <p:sp>
            <p:nvSpPr>
              <p:cNvPr id="3727" name="Google Shape;3727;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8" name="Google Shape;3728;p78"/>
              <p:cNvGrpSpPr/>
              <p:nvPr/>
            </p:nvGrpSpPr>
            <p:grpSpPr>
              <a:xfrm rot="10800000">
                <a:off x="2849073" y="3079467"/>
                <a:ext cx="92400" cy="411825"/>
                <a:chOff x="2070100" y="2563700"/>
                <a:chExt cx="92400" cy="411825"/>
              </a:xfrm>
            </p:grpSpPr>
            <p:cxnSp>
              <p:nvCxnSpPr>
                <p:cNvPr id="3729" name="Google Shape;3729;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30" name="Google Shape;3730;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1" name="Google Shape;3731;p78"/>
            <p:cNvGrpSpPr/>
            <p:nvPr/>
          </p:nvGrpSpPr>
          <p:grpSpPr>
            <a:xfrm>
              <a:off x="3290132" y="1047018"/>
              <a:ext cx="1297929" cy="223003"/>
              <a:chOff x="6760035" y="3079467"/>
              <a:chExt cx="2396914" cy="411825"/>
            </a:xfrm>
          </p:grpSpPr>
          <p:sp>
            <p:nvSpPr>
              <p:cNvPr id="3732" name="Google Shape;3732;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3" name="Google Shape;3733;p78"/>
              <p:cNvGrpSpPr/>
              <p:nvPr/>
            </p:nvGrpSpPr>
            <p:grpSpPr>
              <a:xfrm rot="10800000">
                <a:off x="6760035" y="3079467"/>
                <a:ext cx="92400" cy="411825"/>
                <a:chOff x="2070100" y="2563700"/>
                <a:chExt cx="92400" cy="411825"/>
              </a:xfrm>
            </p:grpSpPr>
            <p:cxnSp>
              <p:nvCxnSpPr>
                <p:cNvPr id="3734" name="Google Shape;3734;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35" name="Google Shape;3735;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36" name="Google Shape;3736;p78"/>
          <p:cNvGrpSpPr/>
          <p:nvPr/>
        </p:nvGrpSpPr>
        <p:grpSpPr>
          <a:xfrm>
            <a:off x="2143176" y="3369134"/>
            <a:ext cx="1086701" cy="799429"/>
            <a:chOff x="2183288" y="3555572"/>
            <a:chExt cx="1136241" cy="835873"/>
          </a:xfrm>
        </p:grpSpPr>
        <p:sp>
          <p:nvSpPr>
            <p:cNvPr id="3737" name="Google Shape;3737;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8" name="Google Shape;3738;p78"/>
            <p:cNvGrpSpPr/>
            <p:nvPr/>
          </p:nvGrpSpPr>
          <p:grpSpPr>
            <a:xfrm>
              <a:off x="2205895" y="3637269"/>
              <a:ext cx="1089848" cy="724993"/>
              <a:chOff x="2205895" y="3637269"/>
              <a:chExt cx="1089848" cy="724993"/>
            </a:xfrm>
          </p:grpSpPr>
          <p:sp>
            <p:nvSpPr>
              <p:cNvPr id="3739" name="Google Shape;3739;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5" name="Google Shape;3745;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6" name="Google Shape;3746;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47" name="Google Shape;3747;p78"/>
            <p:cNvGrpSpPr/>
            <p:nvPr/>
          </p:nvGrpSpPr>
          <p:grpSpPr>
            <a:xfrm>
              <a:off x="3173850" y="3779426"/>
              <a:ext cx="145679" cy="70048"/>
              <a:chOff x="3173850" y="3779426"/>
              <a:chExt cx="145679" cy="70048"/>
            </a:xfrm>
          </p:grpSpPr>
          <p:cxnSp>
            <p:nvCxnSpPr>
              <p:cNvPr id="3748" name="Google Shape;3748;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49" name="Google Shape;3749;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78"/>
            <p:cNvGrpSpPr/>
            <p:nvPr/>
          </p:nvGrpSpPr>
          <p:grpSpPr>
            <a:xfrm>
              <a:off x="2183288" y="4139483"/>
              <a:ext cx="145133" cy="70048"/>
              <a:chOff x="2183288" y="4139483"/>
              <a:chExt cx="145133" cy="70048"/>
            </a:xfrm>
          </p:grpSpPr>
          <p:cxnSp>
            <p:nvCxnSpPr>
              <p:cNvPr id="3751" name="Google Shape;3751;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52" name="Google Shape;3752;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3" name="Google Shape;3753;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4" name="Google Shape;3754;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55" name="Google Shape;3755;p78"/>
            <p:cNvGrpSpPr/>
            <p:nvPr/>
          </p:nvGrpSpPr>
          <p:grpSpPr>
            <a:xfrm>
              <a:off x="2943836" y="4268886"/>
              <a:ext cx="60717" cy="122559"/>
              <a:chOff x="2943836" y="4268886"/>
              <a:chExt cx="60717" cy="122559"/>
            </a:xfrm>
          </p:grpSpPr>
          <p:sp>
            <p:nvSpPr>
              <p:cNvPr id="3756" name="Google Shape;3756;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7" name="Google Shape;3757;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58" name="Google Shape;3758;p78"/>
          <p:cNvGrpSpPr/>
          <p:nvPr/>
        </p:nvGrpSpPr>
        <p:grpSpPr>
          <a:xfrm>
            <a:off x="3406121" y="1290134"/>
            <a:ext cx="1675870" cy="758251"/>
            <a:chOff x="3530532" y="1496185"/>
            <a:chExt cx="1562000" cy="706730"/>
          </a:xfrm>
        </p:grpSpPr>
        <p:cxnSp>
          <p:nvCxnSpPr>
            <p:cNvPr id="3759" name="Google Shape;3759;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60" name="Google Shape;3760;p78"/>
            <p:cNvGrpSpPr/>
            <p:nvPr/>
          </p:nvGrpSpPr>
          <p:grpSpPr>
            <a:xfrm>
              <a:off x="3530532" y="1496185"/>
              <a:ext cx="323430" cy="463587"/>
              <a:chOff x="3530532" y="1496185"/>
              <a:chExt cx="323430" cy="463587"/>
            </a:xfrm>
          </p:grpSpPr>
          <p:grpSp>
            <p:nvGrpSpPr>
              <p:cNvPr id="3761" name="Google Shape;3761;p78"/>
              <p:cNvGrpSpPr/>
              <p:nvPr/>
            </p:nvGrpSpPr>
            <p:grpSpPr>
              <a:xfrm>
                <a:off x="3567462" y="1496185"/>
                <a:ext cx="286500" cy="361376"/>
                <a:chOff x="3567462" y="1496185"/>
                <a:chExt cx="286500" cy="361376"/>
              </a:xfrm>
            </p:grpSpPr>
            <p:cxnSp>
              <p:nvCxnSpPr>
                <p:cNvPr id="3762" name="Google Shape;3762;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63" name="Google Shape;3763;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4" name="Google Shape;3764;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8"/>
            <p:cNvGrpSpPr/>
            <p:nvPr/>
          </p:nvGrpSpPr>
          <p:grpSpPr>
            <a:xfrm>
              <a:off x="3891569" y="1779209"/>
              <a:ext cx="323945" cy="423706"/>
              <a:chOff x="3891569" y="1779209"/>
              <a:chExt cx="323945" cy="423706"/>
            </a:xfrm>
          </p:grpSpPr>
          <p:grpSp>
            <p:nvGrpSpPr>
              <p:cNvPr id="3766" name="Google Shape;3766;p78"/>
              <p:cNvGrpSpPr/>
              <p:nvPr/>
            </p:nvGrpSpPr>
            <p:grpSpPr>
              <a:xfrm>
                <a:off x="3929014" y="1881638"/>
                <a:ext cx="286500" cy="321278"/>
                <a:chOff x="3929014" y="1881638"/>
                <a:chExt cx="286500" cy="321278"/>
              </a:xfrm>
            </p:grpSpPr>
            <p:cxnSp>
              <p:nvCxnSpPr>
                <p:cNvPr id="3767" name="Google Shape;3767;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68" name="Google Shape;3768;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9" name="Google Shape;3769;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8"/>
            <p:cNvGrpSpPr/>
            <p:nvPr/>
          </p:nvGrpSpPr>
          <p:grpSpPr>
            <a:xfrm>
              <a:off x="4252606" y="1496185"/>
              <a:ext cx="324721" cy="463587"/>
              <a:chOff x="4252606" y="1496185"/>
              <a:chExt cx="324721" cy="463587"/>
            </a:xfrm>
          </p:grpSpPr>
          <p:grpSp>
            <p:nvGrpSpPr>
              <p:cNvPr id="3771" name="Google Shape;3771;p78"/>
              <p:cNvGrpSpPr/>
              <p:nvPr/>
            </p:nvGrpSpPr>
            <p:grpSpPr>
              <a:xfrm>
                <a:off x="4290828" y="1496185"/>
                <a:ext cx="286500" cy="361376"/>
                <a:chOff x="4290828" y="1496185"/>
                <a:chExt cx="286500" cy="361376"/>
              </a:xfrm>
            </p:grpSpPr>
            <p:cxnSp>
              <p:nvCxnSpPr>
                <p:cNvPr id="3772" name="Google Shape;3772;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73" name="Google Shape;3773;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4" name="Google Shape;3774;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78"/>
            <p:cNvGrpSpPr/>
            <p:nvPr/>
          </p:nvGrpSpPr>
          <p:grpSpPr>
            <a:xfrm>
              <a:off x="4613643" y="1763716"/>
              <a:ext cx="325308" cy="439200"/>
              <a:chOff x="4613643" y="1763716"/>
              <a:chExt cx="325308" cy="439200"/>
            </a:xfrm>
          </p:grpSpPr>
          <p:grpSp>
            <p:nvGrpSpPr>
              <p:cNvPr id="3776" name="Google Shape;3776;p78"/>
              <p:cNvGrpSpPr/>
              <p:nvPr/>
            </p:nvGrpSpPr>
            <p:grpSpPr>
              <a:xfrm>
                <a:off x="4652451" y="1879538"/>
                <a:ext cx="286500" cy="323378"/>
                <a:chOff x="4652451" y="1879538"/>
                <a:chExt cx="286500" cy="323378"/>
              </a:xfrm>
            </p:grpSpPr>
            <p:cxnSp>
              <p:nvCxnSpPr>
                <p:cNvPr id="3777" name="Google Shape;3777;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78" name="Google Shape;3778;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9" name="Google Shape;3779;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78"/>
          <p:cNvGrpSpPr/>
          <p:nvPr/>
        </p:nvGrpSpPr>
        <p:grpSpPr>
          <a:xfrm>
            <a:off x="3417981" y="2143759"/>
            <a:ext cx="1652173" cy="391517"/>
            <a:chOff x="3512551" y="2358270"/>
            <a:chExt cx="1597383" cy="378533"/>
          </a:xfrm>
        </p:grpSpPr>
        <p:cxnSp>
          <p:nvCxnSpPr>
            <p:cNvPr id="3781" name="Google Shape;3781;p78"/>
            <p:cNvCxnSpPr>
              <a:stCxn id="3782" idx="6"/>
              <a:endCxn id="378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84" name="Google Shape;3784;p78"/>
            <p:cNvGrpSpPr/>
            <p:nvPr/>
          </p:nvGrpSpPr>
          <p:grpSpPr>
            <a:xfrm>
              <a:off x="3512551" y="2358270"/>
              <a:ext cx="225647" cy="307714"/>
              <a:chOff x="2182679" y="2004714"/>
              <a:chExt cx="792300" cy="1080458"/>
            </a:xfrm>
          </p:grpSpPr>
          <p:cxnSp>
            <p:nvCxnSpPr>
              <p:cNvPr id="3785" name="Google Shape;3785;p78"/>
              <p:cNvCxnSpPr>
                <a:stCxn id="378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82" name="Google Shape;3782;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8"/>
            <p:cNvGrpSpPr/>
            <p:nvPr/>
          </p:nvGrpSpPr>
          <p:grpSpPr>
            <a:xfrm>
              <a:off x="3969644" y="2440153"/>
              <a:ext cx="225853" cy="296651"/>
              <a:chOff x="3775710" y="1729289"/>
              <a:chExt cx="136500" cy="179289"/>
            </a:xfrm>
          </p:grpSpPr>
          <p:cxnSp>
            <p:nvCxnSpPr>
              <p:cNvPr id="3788" name="Google Shape;3788;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89" name="Google Shape;3789;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78"/>
            <p:cNvGrpSpPr/>
            <p:nvPr/>
          </p:nvGrpSpPr>
          <p:grpSpPr>
            <a:xfrm>
              <a:off x="4427051" y="2358270"/>
              <a:ext cx="225647" cy="307714"/>
              <a:chOff x="5393704" y="2004714"/>
              <a:chExt cx="792300" cy="1080458"/>
            </a:xfrm>
          </p:grpSpPr>
          <p:cxnSp>
            <p:nvCxnSpPr>
              <p:cNvPr id="3792" name="Google Shape;3792;p78"/>
              <p:cNvCxnSpPr>
                <a:stCxn id="379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94" name="Google Shape;3794;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78"/>
            <p:cNvGrpSpPr/>
            <p:nvPr/>
          </p:nvGrpSpPr>
          <p:grpSpPr>
            <a:xfrm>
              <a:off x="4884287" y="2440252"/>
              <a:ext cx="225647" cy="296532"/>
              <a:chOff x="6999166" y="2292572"/>
              <a:chExt cx="792300" cy="1041192"/>
            </a:xfrm>
          </p:grpSpPr>
          <p:cxnSp>
            <p:nvCxnSpPr>
              <p:cNvPr id="3796" name="Google Shape;3796;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83" name="Google Shape;3783;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8" name="Google Shape;3798;p78"/>
          <p:cNvGrpSpPr/>
          <p:nvPr/>
        </p:nvGrpSpPr>
        <p:grpSpPr>
          <a:xfrm>
            <a:off x="6838789" y="979959"/>
            <a:ext cx="1581844" cy="732818"/>
            <a:chOff x="634175" y="2986275"/>
            <a:chExt cx="3147949" cy="1458344"/>
          </a:xfrm>
        </p:grpSpPr>
        <p:cxnSp>
          <p:nvCxnSpPr>
            <p:cNvPr id="3799" name="Google Shape;3799;p78"/>
            <p:cNvCxnSpPr>
              <a:stCxn id="3800" idx="4"/>
              <a:endCxn id="380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802" name="Google Shape;3802;p78"/>
            <p:cNvCxnSpPr>
              <a:stCxn id="3801" idx="0"/>
              <a:endCxn id="380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04" name="Google Shape;3804;p78"/>
            <p:cNvCxnSpPr>
              <a:stCxn id="3803" idx="4"/>
              <a:endCxn id="380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06" name="Google Shape;3806;p78"/>
            <p:cNvCxnSpPr>
              <a:stCxn id="3805" idx="0"/>
              <a:endCxn id="380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807" name="Google Shape;3807;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03" name="Google Shape;3803;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00" name="Google Shape;3800;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05" name="Google Shape;3805;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01" name="Google Shape;3801;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808" name="Google Shape;3808;p78"/>
          <p:cNvGrpSpPr/>
          <p:nvPr/>
        </p:nvGrpSpPr>
        <p:grpSpPr>
          <a:xfrm>
            <a:off x="3406504" y="2674269"/>
            <a:ext cx="1675128" cy="313674"/>
            <a:chOff x="998425" y="1182125"/>
            <a:chExt cx="1065400" cy="199500"/>
          </a:xfrm>
        </p:grpSpPr>
        <p:sp>
          <p:nvSpPr>
            <p:cNvPr id="3809" name="Google Shape;3809;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78"/>
          <p:cNvGrpSpPr/>
          <p:nvPr/>
        </p:nvGrpSpPr>
        <p:grpSpPr>
          <a:xfrm>
            <a:off x="3406503" y="3630235"/>
            <a:ext cx="1675129" cy="525345"/>
            <a:chOff x="5194708" y="3484366"/>
            <a:chExt cx="3148148" cy="987304"/>
          </a:xfrm>
        </p:grpSpPr>
        <p:grpSp>
          <p:nvGrpSpPr>
            <p:cNvPr id="3815" name="Google Shape;3815;p78"/>
            <p:cNvGrpSpPr/>
            <p:nvPr/>
          </p:nvGrpSpPr>
          <p:grpSpPr>
            <a:xfrm>
              <a:off x="7531521" y="3484366"/>
              <a:ext cx="811335" cy="987304"/>
              <a:chOff x="3379425" y="1617275"/>
              <a:chExt cx="1090650" cy="1327200"/>
            </a:xfrm>
          </p:grpSpPr>
          <p:sp>
            <p:nvSpPr>
              <p:cNvPr id="3816" name="Google Shape;3816;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8"/>
            <p:cNvGrpSpPr/>
            <p:nvPr/>
          </p:nvGrpSpPr>
          <p:grpSpPr>
            <a:xfrm>
              <a:off x="6752546" y="3484366"/>
              <a:ext cx="811428" cy="987304"/>
              <a:chOff x="2332275" y="1617275"/>
              <a:chExt cx="1090775" cy="1327200"/>
            </a:xfrm>
          </p:grpSpPr>
          <p:sp>
            <p:nvSpPr>
              <p:cNvPr id="3820" name="Google Shape;3820;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78"/>
            <p:cNvGrpSpPr/>
            <p:nvPr/>
          </p:nvGrpSpPr>
          <p:grpSpPr>
            <a:xfrm>
              <a:off x="5973664" y="3484366"/>
              <a:ext cx="811335" cy="987304"/>
              <a:chOff x="1285250" y="1617275"/>
              <a:chExt cx="1090650" cy="1327200"/>
            </a:xfrm>
          </p:grpSpPr>
          <p:sp>
            <p:nvSpPr>
              <p:cNvPr id="3824" name="Google Shape;3824;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78"/>
            <p:cNvGrpSpPr/>
            <p:nvPr/>
          </p:nvGrpSpPr>
          <p:grpSpPr>
            <a:xfrm>
              <a:off x="5194708" y="3484366"/>
              <a:ext cx="811409" cy="987304"/>
              <a:chOff x="238125" y="1617275"/>
              <a:chExt cx="1090750" cy="1327200"/>
            </a:xfrm>
          </p:grpSpPr>
          <p:sp>
            <p:nvSpPr>
              <p:cNvPr id="3828" name="Google Shape;3828;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1" name="Google Shape;3831;p78"/>
          <p:cNvGrpSpPr/>
          <p:nvPr/>
        </p:nvGrpSpPr>
        <p:grpSpPr>
          <a:xfrm>
            <a:off x="6840188" y="2276124"/>
            <a:ext cx="1579046" cy="522230"/>
            <a:chOff x="6853641" y="2534077"/>
            <a:chExt cx="1515545" cy="501229"/>
          </a:xfrm>
        </p:grpSpPr>
        <p:grpSp>
          <p:nvGrpSpPr>
            <p:cNvPr id="3832" name="Google Shape;3832;p78"/>
            <p:cNvGrpSpPr/>
            <p:nvPr/>
          </p:nvGrpSpPr>
          <p:grpSpPr>
            <a:xfrm>
              <a:off x="6853641" y="2618923"/>
              <a:ext cx="1515545" cy="324556"/>
              <a:chOff x="6853641" y="2618923"/>
              <a:chExt cx="1515545" cy="324556"/>
            </a:xfrm>
          </p:grpSpPr>
          <p:sp>
            <p:nvSpPr>
              <p:cNvPr id="3833" name="Google Shape;3833;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8" name="Google Shape;3838;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78"/>
          <p:cNvGrpSpPr/>
          <p:nvPr/>
        </p:nvGrpSpPr>
        <p:grpSpPr>
          <a:xfrm>
            <a:off x="3435080" y="3151165"/>
            <a:ext cx="1617976" cy="346616"/>
            <a:chOff x="1808063" y="4294338"/>
            <a:chExt cx="3370782" cy="721817"/>
          </a:xfrm>
        </p:grpSpPr>
        <p:sp>
          <p:nvSpPr>
            <p:cNvPr id="3844" name="Google Shape;3844;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78"/>
          <p:cNvGrpSpPr/>
          <p:nvPr/>
        </p:nvGrpSpPr>
        <p:grpSpPr>
          <a:xfrm>
            <a:off x="5261076" y="3817915"/>
            <a:ext cx="1417067" cy="350605"/>
            <a:chOff x="4234950" y="2101012"/>
            <a:chExt cx="4219974" cy="1044090"/>
          </a:xfrm>
        </p:grpSpPr>
        <p:sp>
          <p:nvSpPr>
            <p:cNvPr id="3855" name="Google Shape;3855;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78"/>
          <p:cNvGrpSpPr/>
          <p:nvPr/>
        </p:nvGrpSpPr>
        <p:grpSpPr>
          <a:xfrm>
            <a:off x="6836548" y="1808672"/>
            <a:ext cx="1586327" cy="371557"/>
            <a:chOff x="1247650" y="2075423"/>
            <a:chExt cx="6648477" cy="1557238"/>
          </a:xfrm>
        </p:grpSpPr>
        <p:sp>
          <p:nvSpPr>
            <p:cNvPr id="3872" name="Google Shape;3872;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78"/>
          <p:cNvGrpSpPr/>
          <p:nvPr/>
        </p:nvGrpSpPr>
        <p:grpSpPr>
          <a:xfrm>
            <a:off x="5267818" y="961862"/>
            <a:ext cx="1415601" cy="1648533"/>
            <a:chOff x="1839112" y="2209163"/>
            <a:chExt cx="1918159" cy="2233784"/>
          </a:xfrm>
        </p:grpSpPr>
        <p:sp>
          <p:nvSpPr>
            <p:cNvPr id="3879" name="Google Shape;3879;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2" name="Google Shape;3882;p78"/>
            <p:cNvCxnSpPr>
              <a:stCxn id="3879" idx="6"/>
              <a:endCxn id="388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83" name="Google Shape;3883;p78"/>
            <p:cNvCxnSpPr>
              <a:stCxn id="3880" idx="4"/>
              <a:endCxn id="388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85" name="Google Shape;3885;p78"/>
            <p:cNvCxnSpPr>
              <a:stCxn id="3884" idx="6"/>
              <a:endCxn id="388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86" name="Google Shape;3886;p78"/>
            <p:cNvCxnSpPr>
              <a:stCxn id="3881" idx="4"/>
              <a:endCxn id="388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84" name="Google Shape;3884;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78"/>
            <p:cNvCxnSpPr>
              <a:endCxn id="388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90" name="Google Shape;3890;p78"/>
          <p:cNvGrpSpPr/>
          <p:nvPr/>
        </p:nvGrpSpPr>
        <p:grpSpPr>
          <a:xfrm>
            <a:off x="3425084" y="979946"/>
            <a:ext cx="1637968" cy="154942"/>
            <a:chOff x="238125" y="2506075"/>
            <a:chExt cx="7115411" cy="673075"/>
          </a:xfrm>
        </p:grpSpPr>
        <p:sp>
          <p:nvSpPr>
            <p:cNvPr id="3891" name="Google Shape;3891;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78"/>
          <p:cNvGrpSpPr/>
          <p:nvPr/>
        </p:nvGrpSpPr>
        <p:grpSpPr>
          <a:xfrm>
            <a:off x="1965820" y="1294664"/>
            <a:ext cx="1262932" cy="785408"/>
            <a:chOff x="548861" y="389676"/>
            <a:chExt cx="3843371" cy="2390163"/>
          </a:xfrm>
        </p:grpSpPr>
        <p:cxnSp>
          <p:nvCxnSpPr>
            <p:cNvPr id="3897" name="Google Shape;3897;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98" name="Google Shape;3898;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99" name="Google Shape;3899;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00" name="Google Shape;3900;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901" name="Google Shape;3901;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902" name="Google Shape;3902;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3" name="Google Shape;3903;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904" name="Google Shape;3904;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78"/>
          <p:cNvGrpSpPr/>
          <p:nvPr/>
        </p:nvGrpSpPr>
        <p:grpSpPr>
          <a:xfrm>
            <a:off x="753952" y="2401541"/>
            <a:ext cx="1412054" cy="633562"/>
            <a:chOff x="1187400" y="2529299"/>
            <a:chExt cx="6769193" cy="2241903"/>
          </a:xfrm>
        </p:grpSpPr>
        <p:sp>
          <p:nvSpPr>
            <p:cNvPr id="3911" name="Google Shape;3911;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12" name="Google Shape;3912;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13" name="Google Shape;3913;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14" name="Google Shape;3914;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15" name="Google Shape;3915;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16" name="Google Shape;3916;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17" name="Google Shape;3917;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918" name="Google Shape;3918;p78"/>
            <p:cNvCxnSpPr>
              <a:stCxn id="3911" idx="2"/>
              <a:endCxn id="391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9" name="Google Shape;3919;p78"/>
            <p:cNvCxnSpPr>
              <a:stCxn id="3913" idx="0"/>
              <a:endCxn id="391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0" name="Google Shape;3920;p78"/>
            <p:cNvCxnSpPr>
              <a:stCxn id="3913" idx="2"/>
              <a:endCxn id="391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1" name="Google Shape;3921;p78"/>
            <p:cNvCxnSpPr>
              <a:stCxn id="3914" idx="0"/>
              <a:endCxn id="391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2" name="Google Shape;3922;p78"/>
            <p:cNvCxnSpPr>
              <a:stCxn id="3912" idx="2"/>
              <a:endCxn id="391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3" name="Google Shape;3923;p78"/>
            <p:cNvCxnSpPr>
              <a:stCxn id="3916" idx="0"/>
              <a:endCxn id="391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924" name="Google Shape;3924;p78"/>
          <p:cNvGrpSpPr/>
          <p:nvPr/>
        </p:nvGrpSpPr>
        <p:grpSpPr>
          <a:xfrm>
            <a:off x="6840198" y="2894250"/>
            <a:ext cx="1579035" cy="540873"/>
            <a:chOff x="6895650" y="3126697"/>
            <a:chExt cx="1436662" cy="492105"/>
          </a:xfrm>
        </p:grpSpPr>
        <p:sp>
          <p:nvSpPr>
            <p:cNvPr id="3925" name="Google Shape;3925;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0" name="Google Shape;3930;p78"/>
            <p:cNvGrpSpPr/>
            <p:nvPr/>
          </p:nvGrpSpPr>
          <p:grpSpPr>
            <a:xfrm>
              <a:off x="6995957" y="3335810"/>
              <a:ext cx="1230393" cy="71754"/>
              <a:chOff x="6995957" y="3287964"/>
              <a:chExt cx="1230393" cy="71754"/>
            </a:xfrm>
          </p:grpSpPr>
          <p:sp>
            <p:nvSpPr>
              <p:cNvPr id="3931" name="Google Shape;3931;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6" name="Google Shape;3936;p78"/>
          <p:cNvGrpSpPr/>
          <p:nvPr/>
        </p:nvGrpSpPr>
        <p:grpSpPr>
          <a:xfrm>
            <a:off x="6838780" y="3531013"/>
            <a:ext cx="1581862" cy="650625"/>
            <a:chOff x="6777990" y="3710194"/>
            <a:chExt cx="1646915" cy="677382"/>
          </a:xfrm>
        </p:grpSpPr>
        <p:grpSp>
          <p:nvGrpSpPr>
            <p:cNvPr id="3937" name="Google Shape;3937;p78"/>
            <p:cNvGrpSpPr/>
            <p:nvPr/>
          </p:nvGrpSpPr>
          <p:grpSpPr>
            <a:xfrm>
              <a:off x="6777990" y="3874492"/>
              <a:ext cx="411129" cy="513083"/>
              <a:chOff x="6777990" y="3874492"/>
              <a:chExt cx="411129" cy="513083"/>
            </a:xfrm>
          </p:grpSpPr>
          <p:cxnSp>
            <p:nvCxnSpPr>
              <p:cNvPr id="3938" name="Google Shape;3938;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39" name="Google Shape;3939;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78"/>
            <p:cNvGrpSpPr/>
            <p:nvPr/>
          </p:nvGrpSpPr>
          <p:grpSpPr>
            <a:xfrm>
              <a:off x="7188425" y="3710194"/>
              <a:ext cx="411123" cy="520535"/>
              <a:chOff x="7188425" y="3710194"/>
              <a:chExt cx="411123" cy="520535"/>
            </a:xfrm>
          </p:grpSpPr>
          <p:cxnSp>
            <p:nvCxnSpPr>
              <p:cNvPr id="3941" name="Google Shape;3941;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42" name="Google Shape;3942;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78"/>
            <p:cNvGrpSpPr/>
            <p:nvPr/>
          </p:nvGrpSpPr>
          <p:grpSpPr>
            <a:xfrm>
              <a:off x="7603341" y="3874492"/>
              <a:ext cx="411474" cy="513083"/>
              <a:chOff x="7603341" y="3874492"/>
              <a:chExt cx="411474" cy="513083"/>
            </a:xfrm>
          </p:grpSpPr>
          <p:cxnSp>
            <p:nvCxnSpPr>
              <p:cNvPr id="3944" name="Google Shape;3944;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45" name="Google Shape;3945;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78"/>
            <p:cNvGrpSpPr/>
            <p:nvPr/>
          </p:nvGrpSpPr>
          <p:grpSpPr>
            <a:xfrm>
              <a:off x="8013776" y="3722847"/>
              <a:ext cx="411129" cy="507881"/>
              <a:chOff x="8013776" y="3722847"/>
              <a:chExt cx="411129" cy="507881"/>
            </a:xfrm>
          </p:grpSpPr>
          <p:cxnSp>
            <p:nvCxnSpPr>
              <p:cNvPr id="3947" name="Google Shape;3947;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48" name="Google Shape;3948;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9" name="Google Shape;3949;p78"/>
          <p:cNvGrpSpPr/>
          <p:nvPr/>
        </p:nvGrpSpPr>
        <p:grpSpPr>
          <a:xfrm>
            <a:off x="5258295" y="2703853"/>
            <a:ext cx="1421889" cy="1020603"/>
            <a:chOff x="5190863" y="2824811"/>
            <a:chExt cx="1544860" cy="1108869"/>
          </a:xfrm>
        </p:grpSpPr>
        <p:grpSp>
          <p:nvGrpSpPr>
            <p:cNvPr id="3950" name="Google Shape;3950;p78"/>
            <p:cNvGrpSpPr/>
            <p:nvPr/>
          </p:nvGrpSpPr>
          <p:grpSpPr>
            <a:xfrm>
              <a:off x="5938695" y="3176919"/>
              <a:ext cx="685761" cy="404739"/>
              <a:chOff x="5938695" y="3176919"/>
              <a:chExt cx="685761" cy="404739"/>
            </a:xfrm>
          </p:grpSpPr>
          <p:grpSp>
            <p:nvGrpSpPr>
              <p:cNvPr id="3951" name="Google Shape;3951;p78"/>
              <p:cNvGrpSpPr/>
              <p:nvPr/>
            </p:nvGrpSpPr>
            <p:grpSpPr>
              <a:xfrm>
                <a:off x="5938695" y="3176919"/>
                <a:ext cx="685761" cy="404739"/>
                <a:chOff x="5938695" y="3176919"/>
                <a:chExt cx="685761" cy="404739"/>
              </a:xfrm>
            </p:grpSpPr>
            <p:sp>
              <p:nvSpPr>
                <p:cNvPr id="3952" name="Google Shape;3952;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4" name="Google Shape;3954;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78"/>
            <p:cNvGrpSpPr/>
            <p:nvPr/>
          </p:nvGrpSpPr>
          <p:grpSpPr>
            <a:xfrm>
              <a:off x="5305233" y="3176835"/>
              <a:ext cx="685971" cy="404655"/>
              <a:chOff x="5305233" y="3176835"/>
              <a:chExt cx="685971" cy="404655"/>
            </a:xfrm>
          </p:grpSpPr>
          <p:grpSp>
            <p:nvGrpSpPr>
              <p:cNvPr id="3956" name="Google Shape;3956;p78"/>
              <p:cNvGrpSpPr/>
              <p:nvPr/>
            </p:nvGrpSpPr>
            <p:grpSpPr>
              <a:xfrm>
                <a:off x="5305233" y="3176835"/>
                <a:ext cx="685971" cy="404655"/>
                <a:chOff x="5305233" y="3176835"/>
                <a:chExt cx="685971" cy="404655"/>
              </a:xfrm>
            </p:grpSpPr>
            <p:sp>
              <p:nvSpPr>
                <p:cNvPr id="3957" name="Google Shape;3957;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9" name="Google Shape;3959;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0" name="Google Shape;3960;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1" name="Google Shape;3961;p78"/>
            <p:cNvGrpSpPr/>
            <p:nvPr/>
          </p:nvGrpSpPr>
          <p:grpSpPr>
            <a:xfrm>
              <a:off x="5657361" y="2824811"/>
              <a:ext cx="1078361" cy="404655"/>
              <a:chOff x="5657361" y="2824811"/>
              <a:chExt cx="1078361" cy="404655"/>
            </a:xfrm>
          </p:grpSpPr>
          <p:grpSp>
            <p:nvGrpSpPr>
              <p:cNvPr id="3962" name="Google Shape;3962;p78"/>
              <p:cNvGrpSpPr/>
              <p:nvPr/>
            </p:nvGrpSpPr>
            <p:grpSpPr>
              <a:xfrm>
                <a:off x="5657361" y="2824811"/>
                <a:ext cx="1078361" cy="404655"/>
                <a:chOff x="5657361" y="2824811"/>
                <a:chExt cx="1078361" cy="404655"/>
              </a:xfrm>
            </p:grpSpPr>
            <p:grpSp>
              <p:nvGrpSpPr>
                <p:cNvPr id="3963" name="Google Shape;3963;p78"/>
                <p:cNvGrpSpPr/>
                <p:nvPr/>
              </p:nvGrpSpPr>
              <p:grpSpPr>
                <a:xfrm>
                  <a:off x="5938485" y="2824811"/>
                  <a:ext cx="797237" cy="404655"/>
                  <a:chOff x="5938485" y="2824811"/>
                  <a:chExt cx="797237" cy="404655"/>
                </a:xfrm>
              </p:grpSpPr>
              <p:sp>
                <p:nvSpPr>
                  <p:cNvPr id="3964" name="Google Shape;3964;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6" name="Google Shape;3966;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7" name="Google Shape;3967;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78"/>
            <p:cNvGrpSpPr/>
            <p:nvPr/>
          </p:nvGrpSpPr>
          <p:grpSpPr>
            <a:xfrm>
              <a:off x="5190863" y="3528942"/>
              <a:ext cx="1078026" cy="404739"/>
              <a:chOff x="5190863" y="3528942"/>
              <a:chExt cx="1078026" cy="404739"/>
            </a:xfrm>
          </p:grpSpPr>
          <p:sp>
            <p:nvSpPr>
              <p:cNvPr id="3969" name="Google Shape;3969;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0" name="Google Shape;3970;p78"/>
              <p:cNvGrpSpPr/>
              <p:nvPr/>
            </p:nvGrpSpPr>
            <p:grpSpPr>
              <a:xfrm>
                <a:off x="5190863" y="3528942"/>
                <a:ext cx="1078026" cy="404739"/>
                <a:chOff x="5190863" y="3528942"/>
                <a:chExt cx="1078026" cy="404739"/>
              </a:xfrm>
            </p:grpSpPr>
            <p:sp>
              <p:nvSpPr>
                <p:cNvPr id="3971" name="Google Shape;3971;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73" name="Google Shape;3973;p78"/>
          <p:cNvGrpSpPr/>
          <p:nvPr/>
        </p:nvGrpSpPr>
        <p:grpSpPr>
          <a:xfrm>
            <a:off x="724302" y="1268321"/>
            <a:ext cx="1086719" cy="879487"/>
            <a:chOff x="803162" y="1474292"/>
            <a:chExt cx="1086719" cy="879487"/>
          </a:xfrm>
        </p:grpSpPr>
        <p:grpSp>
          <p:nvGrpSpPr>
            <p:cNvPr id="3974" name="Google Shape;3974;p78"/>
            <p:cNvGrpSpPr/>
            <p:nvPr/>
          </p:nvGrpSpPr>
          <p:grpSpPr>
            <a:xfrm>
              <a:off x="803162" y="1625948"/>
              <a:ext cx="445856" cy="576579"/>
              <a:chOff x="803162" y="1625948"/>
              <a:chExt cx="445856" cy="576579"/>
            </a:xfrm>
          </p:grpSpPr>
          <p:sp>
            <p:nvSpPr>
              <p:cNvPr id="3975" name="Google Shape;3975;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78"/>
              <p:cNvGrpSpPr/>
              <p:nvPr/>
            </p:nvGrpSpPr>
            <p:grpSpPr>
              <a:xfrm>
                <a:off x="1056023" y="1625948"/>
                <a:ext cx="192995" cy="576579"/>
                <a:chOff x="1056023" y="1625948"/>
                <a:chExt cx="192995" cy="576579"/>
              </a:xfrm>
            </p:grpSpPr>
            <p:sp>
              <p:nvSpPr>
                <p:cNvPr id="3977" name="Google Shape;3977;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2" name="Google Shape;3982;p78"/>
            <p:cNvGrpSpPr/>
            <p:nvPr/>
          </p:nvGrpSpPr>
          <p:grpSpPr>
            <a:xfrm>
              <a:off x="1371406" y="1474292"/>
              <a:ext cx="518475" cy="879487"/>
              <a:chOff x="1398231" y="1474292"/>
              <a:chExt cx="518475" cy="879487"/>
            </a:xfrm>
          </p:grpSpPr>
          <p:grpSp>
            <p:nvGrpSpPr>
              <p:cNvPr id="3983" name="Google Shape;3983;p78"/>
              <p:cNvGrpSpPr/>
              <p:nvPr/>
            </p:nvGrpSpPr>
            <p:grpSpPr>
              <a:xfrm>
                <a:off x="1398231" y="1474292"/>
                <a:ext cx="518475" cy="341643"/>
                <a:chOff x="1398231" y="1474292"/>
                <a:chExt cx="518475" cy="341643"/>
              </a:xfrm>
            </p:grpSpPr>
            <p:sp>
              <p:nvSpPr>
                <p:cNvPr id="3984" name="Google Shape;3984;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5" name="Google Shape;3985;p78"/>
                <p:cNvGrpSpPr/>
                <p:nvPr/>
              </p:nvGrpSpPr>
              <p:grpSpPr>
                <a:xfrm>
                  <a:off x="1616453" y="1474292"/>
                  <a:ext cx="300253" cy="341643"/>
                  <a:chOff x="1616453" y="1475379"/>
                  <a:chExt cx="300253" cy="341643"/>
                </a:xfrm>
              </p:grpSpPr>
              <p:sp>
                <p:nvSpPr>
                  <p:cNvPr id="3986" name="Google Shape;3986;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78"/>
                  <p:cNvGrpSpPr/>
                  <p:nvPr/>
                </p:nvGrpSpPr>
                <p:grpSpPr>
                  <a:xfrm>
                    <a:off x="1839639" y="1475379"/>
                    <a:ext cx="77067" cy="341643"/>
                    <a:chOff x="1839639" y="1475379"/>
                    <a:chExt cx="77067" cy="341643"/>
                  </a:xfrm>
                </p:grpSpPr>
                <p:sp>
                  <p:nvSpPr>
                    <p:cNvPr id="3994" name="Google Shape;3994;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96" name="Google Shape;3996;p78"/>
              <p:cNvGrpSpPr/>
              <p:nvPr/>
            </p:nvGrpSpPr>
            <p:grpSpPr>
              <a:xfrm>
                <a:off x="1398451" y="2012951"/>
                <a:ext cx="518255" cy="340828"/>
                <a:chOff x="1398451" y="2012951"/>
                <a:chExt cx="518255" cy="340828"/>
              </a:xfrm>
            </p:grpSpPr>
            <p:sp>
              <p:nvSpPr>
                <p:cNvPr id="3997" name="Google Shape;3997;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8" name="Google Shape;3998;p78"/>
                <p:cNvGrpSpPr/>
                <p:nvPr/>
              </p:nvGrpSpPr>
              <p:grpSpPr>
                <a:xfrm>
                  <a:off x="1616453" y="2012951"/>
                  <a:ext cx="300253" cy="340828"/>
                  <a:chOff x="1616453" y="2013538"/>
                  <a:chExt cx="300253" cy="340828"/>
                </a:xfrm>
              </p:grpSpPr>
              <p:sp>
                <p:nvSpPr>
                  <p:cNvPr id="3999" name="Google Shape;3999;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6" name="Google Shape;4006;p78"/>
                  <p:cNvGrpSpPr/>
                  <p:nvPr/>
                </p:nvGrpSpPr>
                <p:grpSpPr>
                  <a:xfrm>
                    <a:off x="1839639" y="2013538"/>
                    <a:ext cx="77067" cy="340828"/>
                    <a:chOff x="1839639" y="2013538"/>
                    <a:chExt cx="77067" cy="340828"/>
                  </a:xfrm>
                </p:grpSpPr>
                <p:sp>
                  <p:nvSpPr>
                    <p:cNvPr id="4007" name="Google Shape;4007;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09" name="Google Shape;4009;p78"/>
          <p:cNvGrpSpPr/>
          <p:nvPr/>
        </p:nvGrpSpPr>
        <p:grpSpPr>
          <a:xfrm>
            <a:off x="721126" y="3399508"/>
            <a:ext cx="1368681" cy="682918"/>
            <a:chOff x="724986" y="3605478"/>
            <a:chExt cx="1368681" cy="682918"/>
          </a:xfrm>
        </p:grpSpPr>
        <p:grpSp>
          <p:nvGrpSpPr>
            <p:cNvPr id="4010" name="Google Shape;4010;p78"/>
            <p:cNvGrpSpPr/>
            <p:nvPr/>
          </p:nvGrpSpPr>
          <p:grpSpPr>
            <a:xfrm>
              <a:off x="1289102" y="3823629"/>
              <a:ext cx="240442" cy="250435"/>
              <a:chOff x="-165066" y="3843615"/>
              <a:chExt cx="221259" cy="230455"/>
            </a:xfrm>
          </p:grpSpPr>
          <p:sp>
            <p:nvSpPr>
              <p:cNvPr id="4011" name="Google Shape;4011;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78"/>
            <p:cNvGrpSpPr/>
            <p:nvPr/>
          </p:nvGrpSpPr>
          <p:grpSpPr>
            <a:xfrm>
              <a:off x="724986" y="3605478"/>
              <a:ext cx="1368681" cy="682918"/>
              <a:chOff x="724986" y="3605478"/>
              <a:chExt cx="1368681" cy="682918"/>
            </a:xfrm>
          </p:grpSpPr>
          <p:grpSp>
            <p:nvGrpSpPr>
              <p:cNvPr id="4032" name="Google Shape;4032;p78"/>
              <p:cNvGrpSpPr/>
              <p:nvPr/>
            </p:nvGrpSpPr>
            <p:grpSpPr>
              <a:xfrm>
                <a:off x="1498221" y="4047614"/>
                <a:ext cx="529172" cy="240783"/>
                <a:chOff x="1498221" y="4047614"/>
                <a:chExt cx="529172" cy="240783"/>
              </a:xfrm>
            </p:grpSpPr>
            <p:grpSp>
              <p:nvGrpSpPr>
                <p:cNvPr id="4033" name="Google Shape;4033;p78"/>
                <p:cNvGrpSpPr/>
                <p:nvPr/>
              </p:nvGrpSpPr>
              <p:grpSpPr>
                <a:xfrm>
                  <a:off x="1826655" y="4224370"/>
                  <a:ext cx="200738" cy="25631"/>
                  <a:chOff x="1826655" y="4224370"/>
                  <a:chExt cx="200738" cy="25631"/>
                </a:xfrm>
              </p:grpSpPr>
              <p:sp>
                <p:nvSpPr>
                  <p:cNvPr id="4034" name="Google Shape;4034;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78"/>
                <p:cNvGrpSpPr/>
                <p:nvPr/>
              </p:nvGrpSpPr>
              <p:grpSpPr>
                <a:xfrm>
                  <a:off x="1498221" y="4047614"/>
                  <a:ext cx="328444" cy="240783"/>
                  <a:chOff x="1498221" y="4047614"/>
                  <a:chExt cx="328444" cy="240783"/>
                </a:xfrm>
              </p:grpSpPr>
              <p:sp>
                <p:nvSpPr>
                  <p:cNvPr id="4037" name="Google Shape;4037;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8" name="Google Shape;4038;p78"/>
                  <p:cNvGrpSpPr/>
                  <p:nvPr/>
                </p:nvGrpSpPr>
                <p:grpSpPr>
                  <a:xfrm>
                    <a:off x="1498221" y="4047614"/>
                    <a:ext cx="150566" cy="190416"/>
                    <a:chOff x="1498221" y="4047614"/>
                    <a:chExt cx="150566" cy="190416"/>
                  </a:xfrm>
                </p:grpSpPr>
                <p:sp>
                  <p:nvSpPr>
                    <p:cNvPr id="4039" name="Google Shape;4039;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41" name="Google Shape;4041;p78"/>
              <p:cNvGrpSpPr/>
              <p:nvPr/>
            </p:nvGrpSpPr>
            <p:grpSpPr>
              <a:xfrm>
                <a:off x="1560718" y="3800594"/>
                <a:ext cx="532948" cy="302090"/>
                <a:chOff x="1560718" y="3800594"/>
                <a:chExt cx="532948" cy="302090"/>
              </a:xfrm>
            </p:grpSpPr>
            <p:grpSp>
              <p:nvGrpSpPr>
                <p:cNvPr id="4042" name="Google Shape;4042;p78"/>
                <p:cNvGrpSpPr/>
                <p:nvPr/>
              </p:nvGrpSpPr>
              <p:grpSpPr>
                <a:xfrm>
                  <a:off x="1912179" y="3827344"/>
                  <a:ext cx="181487" cy="25631"/>
                  <a:chOff x="1912179" y="3827344"/>
                  <a:chExt cx="181487" cy="25631"/>
                </a:xfrm>
              </p:grpSpPr>
              <p:sp>
                <p:nvSpPr>
                  <p:cNvPr id="4043" name="Google Shape;4043;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78"/>
                <p:cNvGrpSpPr/>
                <p:nvPr/>
              </p:nvGrpSpPr>
              <p:grpSpPr>
                <a:xfrm>
                  <a:off x="1912179" y="4044505"/>
                  <a:ext cx="181487" cy="25622"/>
                  <a:chOff x="1912179" y="4044506"/>
                  <a:chExt cx="181487" cy="25622"/>
                </a:xfrm>
              </p:grpSpPr>
              <p:sp>
                <p:nvSpPr>
                  <p:cNvPr id="4046" name="Google Shape;4046;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78"/>
                <p:cNvGrpSpPr/>
                <p:nvPr/>
              </p:nvGrpSpPr>
              <p:grpSpPr>
                <a:xfrm>
                  <a:off x="1560718" y="3800594"/>
                  <a:ext cx="351472" cy="302090"/>
                  <a:chOff x="1560718" y="3800594"/>
                  <a:chExt cx="351472" cy="302090"/>
                </a:xfrm>
              </p:grpSpPr>
              <p:grpSp>
                <p:nvGrpSpPr>
                  <p:cNvPr id="4049" name="Google Shape;4049;p78"/>
                  <p:cNvGrpSpPr/>
                  <p:nvPr/>
                </p:nvGrpSpPr>
                <p:grpSpPr>
                  <a:xfrm>
                    <a:off x="1560718" y="3842857"/>
                    <a:ext cx="173586" cy="217131"/>
                    <a:chOff x="1560718" y="3842857"/>
                    <a:chExt cx="173586" cy="217131"/>
                  </a:xfrm>
                </p:grpSpPr>
                <p:sp>
                  <p:nvSpPr>
                    <p:cNvPr id="4050" name="Google Shape;4050;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3" name="Google Shape;4053;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55" name="Google Shape;4055;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78"/>
              <p:cNvGrpSpPr/>
              <p:nvPr/>
            </p:nvGrpSpPr>
            <p:grpSpPr>
              <a:xfrm>
                <a:off x="785350" y="3605478"/>
                <a:ext cx="535311" cy="249245"/>
                <a:chOff x="785350" y="3605478"/>
                <a:chExt cx="535311" cy="249245"/>
              </a:xfrm>
            </p:grpSpPr>
            <p:grpSp>
              <p:nvGrpSpPr>
                <p:cNvPr id="4057" name="Google Shape;4057;p78"/>
                <p:cNvGrpSpPr/>
                <p:nvPr/>
              </p:nvGrpSpPr>
              <p:grpSpPr>
                <a:xfrm>
                  <a:off x="785350" y="3605478"/>
                  <a:ext cx="376191" cy="102736"/>
                  <a:chOff x="785350" y="3605478"/>
                  <a:chExt cx="376191" cy="102736"/>
                </a:xfrm>
              </p:grpSpPr>
              <p:sp>
                <p:nvSpPr>
                  <p:cNvPr id="4058" name="Google Shape;4058;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8"/>
                <p:cNvGrpSpPr/>
                <p:nvPr/>
              </p:nvGrpSpPr>
              <p:grpSpPr>
                <a:xfrm>
                  <a:off x="1161530" y="3655851"/>
                  <a:ext cx="159131" cy="198872"/>
                  <a:chOff x="1161530" y="3655851"/>
                  <a:chExt cx="159131" cy="198872"/>
                </a:xfrm>
              </p:grpSpPr>
              <p:sp>
                <p:nvSpPr>
                  <p:cNvPr id="4062" name="Google Shape;4062;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4" name="Google Shape;4064;p78"/>
              <p:cNvGrpSpPr/>
              <p:nvPr/>
            </p:nvGrpSpPr>
            <p:grpSpPr>
              <a:xfrm>
                <a:off x="785350" y="4047614"/>
                <a:ext cx="535311" cy="240783"/>
                <a:chOff x="785350" y="4047614"/>
                <a:chExt cx="535311" cy="240783"/>
              </a:xfrm>
            </p:grpSpPr>
            <p:grpSp>
              <p:nvGrpSpPr>
                <p:cNvPr id="4065" name="Google Shape;4065;p78"/>
                <p:cNvGrpSpPr/>
                <p:nvPr/>
              </p:nvGrpSpPr>
              <p:grpSpPr>
                <a:xfrm>
                  <a:off x="1161636" y="4047614"/>
                  <a:ext cx="159025" cy="190415"/>
                  <a:chOff x="1161636" y="4047614"/>
                  <a:chExt cx="159025" cy="190415"/>
                </a:xfrm>
              </p:grpSpPr>
              <p:sp>
                <p:nvSpPr>
                  <p:cNvPr id="4066" name="Google Shape;4066;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8"/>
                <p:cNvGrpSpPr/>
                <p:nvPr/>
              </p:nvGrpSpPr>
              <p:grpSpPr>
                <a:xfrm>
                  <a:off x="785350" y="4185661"/>
                  <a:ext cx="376191" cy="102736"/>
                  <a:chOff x="785350" y="4185661"/>
                  <a:chExt cx="376191" cy="102736"/>
                </a:xfrm>
              </p:grpSpPr>
              <p:sp>
                <p:nvSpPr>
                  <p:cNvPr id="4069" name="Google Shape;4069;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2" name="Google Shape;4072;p78"/>
              <p:cNvGrpSpPr/>
              <p:nvPr/>
            </p:nvGrpSpPr>
            <p:grpSpPr>
              <a:xfrm>
                <a:off x="1501054" y="3605478"/>
                <a:ext cx="526340" cy="249240"/>
                <a:chOff x="1501054" y="3605478"/>
                <a:chExt cx="526340" cy="249240"/>
              </a:xfrm>
            </p:grpSpPr>
            <p:grpSp>
              <p:nvGrpSpPr>
                <p:cNvPr id="4073" name="Google Shape;4073;p78"/>
                <p:cNvGrpSpPr/>
                <p:nvPr/>
              </p:nvGrpSpPr>
              <p:grpSpPr>
                <a:xfrm>
                  <a:off x="1834208" y="3643867"/>
                  <a:ext cx="193185" cy="25622"/>
                  <a:chOff x="1834208" y="3643867"/>
                  <a:chExt cx="193185" cy="25622"/>
                </a:xfrm>
              </p:grpSpPr>
              <p:sp>
                <p:nvSpPr>
                  <p:cNvPr id="4074" name="Google Shape;4074;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78"/>
                <p:cNvGrpSpPr/>
                <p:nvPr/>
              </p:nvGrpSpPr>
              <p:grpSpPr>
                <a:xfrm>
                  <a:off x="1501054" y="3605478"/>
                  <a:ext cx="333165" cy="249240"/>
                  <a:chOff x="1501054" y="3605478"/>
                  <a:chExt cx="333165" cy="249240"/>
                </a:xfrm>
              </p:grpSpPr>
              <p:sp>
                <p:nvSpPr>
                  <p:cNvPr id="4077" name="Google Shape;4077;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8" name="Google Shape;4078;p78"/>
                  <p:cNvGrpSpPr/>
                  <p:nvPr/>
                </p:nvGrpSpPr>
                <p:grpSpPr>
                  <a:xfrm>
                    <a:off x="1501054" y="3655851"/>
                    <a:ext cx="155286" cy="198867"/>
                    <a:chOff x="1501054" y="3655851"/>
                    <a:chExt cx="155286" cy="198867"/>
                  </a:xfrm>
                </p:grpSpPr>
                <p:sp>
                  <p:nvSpPr>
                    <p:cNvPr id="4079" name="Google Shape;4079;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81" name="Google Shape;4081;p78"/>
              <p:cNvGrpSpPr/>
              <p:nvPr/>
            </p:nvGrpSpPr>
            <p:grpSpPr>
              <a:xfrm>
                <a:off x="724986" y="3800594"/>
                <a:ext cx="532950" cy="302090"/>
                <a:chOff x="724986" y="3800594"/>
                <a:chExt cx="532950" cy="302090"/>
              </a:xfrm>
            </p:grpSpPr>
            <p:grpSp>
              <p:nvGrpSpPr>
                <p:cNvPr id="4082" name="Google Shape;4082;p78"/>
                <p:cNvGrpSpPr/>
                <p:nvPr/>
              </p:nvGrpSpPr>
              <p:grpSpPr>
                <a:xfrm>
                  <a:off x="724986" y="4044367"/>
                  <a:ext cx="181314" cy="25626"/>
                  <a:chOff x="724986" y="4044367"/>
                  <a:chExt cx="181314" cy="25626"/>
                </a:xfrm>
              </p:grpSpPr>
              <p:sp>
                <p:nvSpPr>
                  <p:cNvPr id="4083" name="Google Shape;4083;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78"/>
                <p:cNvGrpSpPr/>
                <p:nvPr/>
              </p:nvGrpSpPr>
              <p:grpSpPr>
                <a:xfrm>
                  <a:off x="906290" y="3800594"/>
                  <a:ext cx="351646" cy="302090"/>
                  <a:chOff x="906290" y="3800594"/>
                  <a:chExt cx="351646" cy="302090"/>
                </a:xfrm>
              </p:grpSpPr>
              <p:grpSp>
                <p:nvGrpSpPr>
                  <p:cNvPr id="4086" name="Google Shape;4086;p78"/>
                  <p:cNvGrpSpPr/>
                  <p:nvPr/>
                </p:nvGrpSpPr>
                <p:grpSpPr>
                  <a:xfrm>
                    <a:off x="1084172" y="3842857"/>
                    <a:ext cx="173764" cy="217131"/>
                    <a:chOff x="1084172" y="3842857"/>
                    <a:chExt cx="173764" cy="217131"/>
                  </a:xfrm>
                </p:grpSpPr>
                <p:grpSp>
                  <p:nvGrpSpPr>
                    <p:cNvPr id="4087" name="Google Shape;4087;p78"/>
                    <p:cNvGrpSpPr/>
                    <p:nvPr/>
                  </p:nvGrpSpPr>
                  <p:grpSpPr>
                    <a:xfrm>
                      <a:off x="1156862" y="3936509"/>
                      <a:ext cx="101073" cy="25622"/>
                      <a:chOff x="1156862" y="3936509"/>
                      <a:chExt cx="101073" cy="25622"/>
                    </a:xfrm>
                  </p:grpSpPr>
                  <p:sp>
                    <p:nvSpPr>
                      <p:cNvPr id="4088" name="Google Shape;4088;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0" name="Google Shape;4090;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78"/>
                <p:cNvGrpSpPr/>
                <p:nvPr/>
              </p:nvGrpSpPr>
              <p:grpSpPr>
                <a:xfrm>
                  <a:off x="724986" y="3830189"/>
                  <a:ext cx="189533" cy="25626"/>
                  <a:chOff x="724986" y="3830189"/>
                  <a:chExt cx="189533" cy="25626"/>
                </a:xfrm>
              </p:grpSpPr>
              <p:sp>
                <p:nvSpPr>
                  <p:cNvPr id="4094" name="Google Shape;4094;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96" name="Google Shape;4096;p78"/>
          <p:cNvGrpSpPr/>
          <p:nvPr/>
        </p:nvGrpSpPr>
        <p:grpSpPr>
          <a:xfrm>
            <a:off x="2249438" y="2249669"/>
            <a:ext cx="948701" cy="935378"/>
            <a:chOff x="2253298" y="2428317"/>
            <a:chExt cx="948701" cy="935378"/>
          </a:xfrm>
        </p:grpSpPr>
        <p:sp>
          <p:nvSpPr>
            <p:cNvPr id="4097" name="Google Shape;4097;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33"/>
        <p:cNvGrpSpPr/>
        <p:nvPr/>
      </p:nvGrpSpPr>
      <p:grpSpPr>
        <a:xfrm>
          <a:off x="0" y="0"/>
          <a:ext cx="0" cy="0"/>
          <a:chOff x="0" y="0"/>
          <a:chExt cx="0" cy="0"/>
        </a:xfrm>
      </p:grpSpPr>
      <p:grpSp>
        <p:nvGrpSpPr>
          <p:cNvPr id="4134" name="Google Shape;4134;p79"/>
          <p:cNvGrpSpPr/>
          <p:nvPr/>
        </p:nvGrpSpPr>
        <p:grpSpPr>
          <a:xfrm>
            <a:off x="3339745" y="952988"/>
            <a:ext cx="2363393" cy="1017867"/>
            <a:chOff x="3292400" y="1219146"/>
            <a:chExt cx="2615240" cy="1110239"/>
          </a:xfrm>
        </p:grpSpPr>
        <p:sp>
          <p:nvSpPr>
            <p:cNvPr id="4135" name="Google Shape;4135;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136" name="Google Shape;4136;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7" name="Google Shape;4137;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138" name="Google Shape;4138;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139" name="Google Shape;4139;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140" name="Google Shape;4140;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141" name="Google Shape;4141;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142" name="Google Shape;4142;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143" name="Google Shape;4143;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144" name="Google Shape;4144;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145" name="Google Shape;4145;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46" name="Google Shape;4146;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47" name="Google Shape;4147;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48" name="Google Shape;4148;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49" name="Google Shape;4149;p79"/>
            <p:cNvGrpSpPr/>
            <p:nvPr/>
          </p:nvGrpSpPr>
          <p:grpSpPr>
            <a:xfrm>
              <a:off x="3748438" y="1378608"/>
              <a:ext cx="2159202" cy="903971"/>
              <a:chOff x="1683525" y="2179850"/>
              <a:chExt cx="4519050" cy="2134525"/>
            </a:xfrm>
          </p:grpSpPr>
          <p:sp>
            <p:nvSpPr>
              <p:cNvPr id="4150" name="Google Shape;4150;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1" name="Google Shape;4151;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2" name="Google Shape;4152;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3" name="Google Shape;4153;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4" name="Google Shape;4154;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5" name="Google Shape;4155;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6" name="Google Shape;4156;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7" name="Google Shape;4157;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8" name="Google Shape;4158;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9" name="Google Shape;4159;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0" name="Google Shape;4160;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1" name="Google Shape;4161;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162" name="Google Shape;4162;p79"/>
          <p:cNvGraphicFramePr/>
          <p:nvPr/>
        </p:nvGraphicFramePr>
        <p:xfrm>
          <a:off x="5935838" y="2130461"/>
          <a:ext cx="3000000" cy="3000000"/>
        </p:xfrm>
        <a:graphic>
          <a:graphicData uri="http://schemas.openxmlformats.org/drawingml/2006/table">
            <a:tbl>
              <a:tblPr>
                <a:noFill/>
                <a:tableStyleId>{AF90EA97-F150-4F4D-B9EA-8B3866C643F9}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63" name="Google Shape;4163;p79"/>
          <p:cNvGrpSpPr/>
          <p:nvPr/>
        </p:nvGrpSpPr>
        <p:grpSpPr>
          <a:xfrm>
            <a:off x="5935948" y="3189058"/>
            <a:ext cx="2496964" cy="1001454"/>
            <a:chOff x="1919611" y="789980"/>
            <a:chExt cx="1474179" cy="606868"/>
          </a:xfrm>
        </p:grpSpPr>
        <p:cxnSp>
          <p:nvCxnSpPr>
            <p:cNvPr id="4164" name="Google Shape;4164;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65" name="Google Shape;4165;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66" name="Google Shape;4166;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67" name="Google Shape;4167;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68" name="Google Shape;4168;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69" name="Google Shape;4169;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70" name="Google Shape;4170;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71" name="Google Shape;4171;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78" name="Google Shape;4178;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79" name="Google Shape;4179;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80" name="Google Shape;4180;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79"/>
          <p:cNvGrpSpPr/>
          <p:nvPr/>
        </p:nvGrpSpPr>
        <p:grpSpPr>
          <a:xfrm>
            <a:off x="712562" y="998017"/>
            <a:ext cx="2394370" cy="976502"/>
            <a:chOff x="749309" y="1112739"/>
            <a:chExt cx="2371603" cy="976502"/>
          </a:xfrm>
        </p:grpSpPr>
        <p:sp>
          <p:nvSpPr>
            <p:cNvPr id="4182" name="Google Shape;4182;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14" name="Google Shape;4214;p79"/>
          <p:cNvGraphicFramePr/>
          <p:nvPr/>
        </p:nvGraphicFramePr>
        <p:xfrm>
          <a:off x="5935863" y="996311"/>
          <a:ext cx="3000000" cy="3000000"/>
        </p:xfrm>
        <a:graphic>
          <a:graphicData uri="http://schemas.openxmlformats.org/drawingml/2006/table">
            <a:tbl>
              <a:tblPr>
                <a:noFill/>
                <a:tableStyleId>{AF90EA97-F150-4F4D-B9EA-8B3866C643F9}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215" name="Google Shape;4215;p79"/>
          <p:cNvGraphicFramePr/>
          <p:nvPr/>
        </p:nvGraphicFramePr>
        <p:xfrm>
          <a:off x="3342575" y="2130461"/>
          <a:ext cx="3000000" cy="3000000"/>
        </p:xfrm>
        <a:graphic>
          <a:graphicData uri="http://schemas.openxmlformats.org/drawingml/2006/table">
            <a:tbl>
              <a:tblPr>
                <a:noFill/>
                <a:tableStyleId>{AF90EA97-F150-4F4D-B9EA-8B3866C643F9}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16" name="Google Shape;4216;p79"/>
          <p:cNvGrpSpPr/>
          <p:nvPr/>
        </p:nvGrpSpPr>
        <p:grpSpPr>
          <a:xfrm>
            <a:off x="4086505" y="2517104"/>
            <a:ext cx="1517436" cy="74460"/>
            <a:chOff x="3980086" y="2804397"/>
            <a:chExt cx="1227600" cy="66900"/>
          </a:xfrm>
        </p:grpSpPr>
        <p:sp>
          <p:nvSpPr>
            <p:cNvPr id="4217" name="Google Shape;4217;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79"/>
          <p:cNvGrpSpPr/>
          <p:nvPr/>
        </p:nvGrpSpPr>
        <p:grpSpPr>
          <a:xfrm>
            <a:off x="4711569" y="2809692"/>
            <a:ext cx="892956" cy="74460"/>
            <a:chOff x="3980086" y="2804397"/>
            <a:chExt cx="1227600" cy="66900"/>
          </a:xfrm>
        </p:grpSpPr>
        <p:sp>
          <p:nvSpPr>
            <p:cNvPr id="4220" name="Google Shape;422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79"/>
          <p:cNvGrpSpPr/>
          <p:nvPr/>
        </p:nvGrpSpPr>
        <p:grpSpPr>
          <a:xfrm>
            <a:off x="3344661" y="3168575"/>
            <a:ext cx="2363244" cy="1005943"/>
            <a:chOff x="3358415" y="3361302"/>
            <a:chExt cx="2363244" cy="1024695"/>
          </a:xfrm>
        </p:grpSpPr>
        <p:grpSp>
          <p:nvGrpSpPr>
            <p:cNvPr id="4223" name="Google Shape;4223;p79"/>
            <p:cNvGrpSpPr/>
            <p:nvPr/>
          </p:nvGrpSpPr>
          <p:grpSpPr>
            <a:xfrm>
              <a:off x="3358415" y="3361302"/>
              <a:ext cx="441300" cy="1024695"/>
              <a:chOff x="3358415" y="3361302"/>
              <a:chExt cx="441300" cy="1024695"/>
            </a:xfrm>
          </p:grpSpPr>
          <p:sp>
            <p:nvSpPr>
              <p:cNvPr id="4224" name="Google Shape;4224;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79"/>
            <p:cNvGrpSpPr/>
            <p:nvPr/>
          </p:nvGrpSpPr>
          <p:grpSpPr>
            <a:xfrm>
              <a:off x="3838901" y="3361302"/>
              <a:ext cx="441300" cy="1024695"/>
              <a:chOff x="3838901" y="3361302"/>
              <a:chExt cx="441300" cy="1024695"/>
            </a:xfrm>
          </p:grpSpPr>
          <p:sp>
            <p:nvSpPr>
              <p:cNvPr id="4231" name="Google Shape;4231;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79"/>
            <p:cNvGrpSpPr/>
            <p:nvPr/>
          </p:nvGrpSpPr>
          <p:grpSpPr>
            <a:xfrm>
              <a:off x="4319387" y="3361302"/>
              <a:ext cx="441300" cy="1024695"/>
              <a:chOff x="4319387" y="3361302"/>
              <a:chExt cx="441300" cy="1024695"/>
            </a:xfrm>
          </p:grpSpPr>
          <p:sp>
            <p:nvSpPr>
              <p:cNvPr id="4238" name="Google Shape;4238;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79"/>
            <p:cNvGrpSpPr/>
            <p:nvPr/>
          </p:nvGrpSpPr>
          <p:grpSpPr>
            <a:xfrm>
              <a:off x="4799873" y="3361302"/>
              <a:ext cx="441300" cy="1024695"/>
              <a:chOff x="4799873" y="3361302"/>
              <a:chExt cx="441300" cy="1024695"/>
            </a:xfrm>
          </p:grpSpPr>
          <p:sp>
            <p:nvSpPr>
              <p:cNvPr id="4245" name="Google Shape;4245;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79"/>
            <p:cNvGrpSpPr/>
            <p:nvPr/>
          </p:nvGrpSpPr>
          <p:grpSpPr>
            <a:xfrm>
              <a:off x="5280360" y="3361302"/>
              <a:ext cx="441300" cy="1024695"/>
              <a:chOff x="5280360" y="3361302"/>
              <a:chExt cx="441300" cy="1024695"/>
            </a:xfrm>
          </p:grpSpPr>
          <p:sp>
            <p:nvSpPr>
              <p:cNvPr id="4252" name="Google Shape;4252;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58" name="Google Shape;4258;p79"/>
          <p:cNvGraphicFramePr/>
          <p:nvPr/>
        </p:nvGraphicFramePr>
        <p:xfrm>
          <a:off x="711088" y="2130461"/>
          <a:ext cx="3000000" cy="3000000"/>
        </p:xfrm>
        <a:graphic>
          <a:graphicData uri="http://schemas.openxmlformats.org/drawingml/2006/table">
            <a:tbl>
              <a:tblPr>
                <a:noFill/>
                <a:tableStyleId>{AF90EA97-F150-4F4D-B9EA-8B3866C643F9}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59" name="Google Shape;4259;p79"/>
          <p:cNvGrpSpPr/>
          <p:nvPr/>
        </p:nvGrpSpPr>
        <p:grpSpPr>
          <a:xfrm>
            <a:off x="712613" y="3180186"/>
            <a:ext cx="2403614" cy="1005900"/>
            <a:chOff x="726450" y="3372825"/>
            <a:chExt cx="2403614" cy="1005900"/>
          </a:xfrm>
        </p:grpSpPr>
        <p:grpSp>
          <p:nvGrpSpPr>
            <p:cNvPr id="4260" name="Google Shape;4260;p79"/>
            <p:cNvGrpSpPr/>
            <p:nvPr/>
          </p:nvGrpSpPr>
          <p:grpSpPr>
            <a:xfrm>
              <a:off x="726450" y="3696000"/>
              <a:ext cx="2403614" cy="500898"/>
              <a:chOff x="726450" y="3696000"/>
              <a:chExt cx="2403614" cy="500898"/>
            </a:xfrm>
          </p:grpSpPr>
          <p:sp>
            <p:nvSpPr>
              <p:cNvPr id="4261" name="Google Shape;4261;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62" name="Google Shape;4262;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63" name="Google Shape;4263;p79"/>
            <p:cNvGrpSpPr/>
            <p:nvPr/>
          </p:nvGrpSpPr>
          <p:grpSpPr>
            <a:xfrm>
              <a:off x="1348050" y="3372825"/>
              <a:ext cx="1720425" cy="1005900"/>
              <a:chOff x="1348050" y="3372825"/>
              <a:chExt cx="1720425" cy="1005900"/>
            </a:xfrm>
          </p:grpSpPr>
          <p:sp>
            <p:nvSpPr>
              <p:cNvPr id="4264" name="Google Shape;4264;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65" name="Google Shape;4265;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66" name="Google Shape;4266;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67" name="Google Shape;4267;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68" name="Google Shape;4268;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69" name="Google Shape;4269;p79"/>
            <p:cNvGrpSpPr/>
            <p:nvPr/>
          </p:nvGrpSpPr>
          <p:grpSpPr>
            <a:xfrm>
              <a:off x="1455707" y="3731058"/>
              <a:ext cx="1491150" cy="417657"/>
              <a:chOff x="1455707" y="3731058"/>
              <a:chExt cx="1491150" cy="417657"/>
            </a:xfrm>
          </p:grpSpPr>
          <p:grpSp>
            <p:nvGrpSpPr>
              <p:cNvPr id="4270" name="Google Shape;4270;p79"/>
              <p:cNvGrpSpPr/>
              <p:nvPr/>
            </p:nvGrpSpPr>
            <p:grpSpPr>
              <a:xfrm>
                <a:off x="1472938" y="3745828"/>
                <a:ext cx="72126" cy="53788"/>
                <a:chOff x="1472938" y="3745828"/>
                <a:chExt cx="72126" cy="53788"/>
              </a:xfrm>
            </p:grpSpPr>
            <p:sp>
              <p:nvSpPr>
                <p:cNvPr id="4271" name="Google Shape;4271;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79"/>
              <p:cNvGrpSpPr/>
              <p:nvPr/>
            </p:nvGrpSpPr>
            <p:grpSpPr>
              <a:xfrm>
                <a:off x="1819181" y="4089633"/>
                <a:ext cx="72126" cy="53788"/>
                <a:chOff x="1819181" y="4089633"/>
                <a:chExt cx="72126" cy="53788"/>
              </a:xfrm>
            </p:grpSpPr>
            <p:sp>
              <p:nvSpPr>
                <p:cNvPr id="4274" name="Google Shape;4274;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79"/>
              <p:cNvGrpSpPr/>
              <p:nvPr/>
            </p:nvGrpSpPr>
            <p:grpSpPr>
              <a:xfrm>
                <a:off x="1455707" y="4084171"/>
                <a:ext cx="64321" cy="64544"/>
                <a:chOff x="1455707" y="4084171"/>
                <a:chExt cx="64321" cy="64544"/>
              </a:xfrm>
            </p:grpSpPr>
            <p:sp>
              <p:nvSpPr>
                <p:cNvPr id="4277" name="Google Shape;4277;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79"/>
              <p:cNvGrpSpPr/>
              <p:nvPr/>
            </p:nvGrpSpPr>
            <p:grpSpPr>
              <a:xfrm>
                <a:off x="1818610" y="3731058"/>
                <a:ext cx="64321" cy="64544"/>
                <a:chOff x="1818610" y="3731058"/>
                <a:chExt cx="64321" cy="64544"/>
              </a:xfrm>
            </p:grpSpPr>
            <p:sp>
              <p:nvSpPr>
                <p:cNvPr id="4280" name="Google Shape;4280;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79"/>
              <p:cNvGrpSpPr/>
              <p:nvPr/>
            </p:nvGrpSpPr>
            <p:grpSpPr>
              <a:xfrm>
                <a:off x="2172491" y="4089633"/>
                <a:ext cx="72126" cy="53788"/>
                <a:chOff x="2172491" y="4089633"/>
                <a:chExt cx="72126" cy="53788"/>
              </a:xfrm>
            </p:grpSpPr>
            <p:sp>
              <p:nvSpPr>
                <p:cNvPr id="4283" name="Google Shape;4283;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79"/>
              <p:cNvGrpSpPr/>
              <p:nvPr/>
            </p:nvGrpSpPr>
            <p:grpSpPr>
              <a:xfrm>
                <a:off x="2171920" y="3731058"/>
                <a:ext cx="64321" cy="64544"/>
                <a:chOff x="2171920" y="3731058"/>
                <a:chExt cx="64321" cy="64544"/>
              </a:xfrm>
            </p:grpSpPr>
            <p:sp>
              <p:nvSpPr>
                <p:cNvPr id="4286" name="Google Shape;4286;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79"/>
              <p:cNvGrpSpPr/>
              <p:nvPr/>
            </p:nvGrpSpPr>
            <p:grpSpPr>
              <a:xfrm>
                <a:off x="2874730" y="3745828"/>
                <a:ext cx="72126" cy="53788"/>
                <a:chOff x="2874730" y="3745828"/>
                <a:chExt cx="72126" cy="53788"/>
              </a:xfrm>
            </p:grpSpPr>
            <p:sp>
              <p:nvSpPr>
                <p:cNvPr id="4289" name="Google Shape;4289;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79"/>
              <p:cNvGrpSpPr/>
              <p:nvPr/>
            </p:nvGrpSpPr>
            <p:grpSpPr>
              <a:xfrm>
                <a:off x="2878589" y="4081481"/>
                <a:ext cx="64321" cy="64544"/>
                <a:chOff x="2878589" y="4081481"/>
                <a:chExt cx="64321" cy="64544"/>
              </a:xfrm>
            </p:grpSpPr>
            <p:sp>
              <p:nvSpPr>
                <p:cNvPr id="4292" name="Google Shape;4292;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79"/>
              <p:cNvGrpSpPr/>
              <p:nvPr/>
            </p:nvGrpSpPr>
            <p:grpSpPr>
              <a:xfrm>
                <a:off x="2525796" y="4089633"/>
                <a:ext cx="72126" cy="53788"/>
                <a:chOff x="2525796" y="4089633"/>
                <a:chExt cx="72126" cy="53788"/>
              </a:xfrm>
            </p:grpSpPr>
            <p:sp>
              <p:nvSpPr>
                <p:cNvPr id="4295" name="Google Shape;4295;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79"/>
              <p:cNvGrpSpPr/>
              <p:nvPr/>
            </p:nvGrpSpPr>
            <p:grpSpPr>
              <a:xfrm>
                <a:off x="2525225" y="3731058"/>
                <a:ext cx="64321" cy="64544"/>
                <a:chOff x="2525225" y="3731058"/>
                <a:chExt cx="64321" cy="64544"/>
              </a:xfrm>
            </p:grpSpPr>
            <p:sp>
              <p:nvSpPr>
                <p:cNvPr id="4298" name="Google Shape;4298;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03"/>
        <p:cNvGrpSpPr/>
        <p:nvPr/>
      </p:nvGrpSpPr>
      <p:grpSpPr>
        <a:xfrm>
          <a:off x="0" y="0"/>
          <a:ext cx="0" cy="0"/>
          <a:chOff x="0" y="0"/>
          <a:chExt cx="0" cy="0"/>
        </a:xfrm>
      </p:grpSpPr>
      <p:grpSp>
        <p:nvGrpSpPr>
          <p:cNvPr id="4304" name="Google Shape;4304;p80"/>
          <p:cNvGrpSpPr/>
          <p:nvPr/>
        </p:nvGrpSpPr>
        <p:grpSpPr>
          <a:xfrm>
            <a:off x="5780153" y="1859606"/>
            <a:ext cx="671400" cy="674856"/>
            <a:chOff x="5780148" y="1859605"/>
            <a:chExt cx="671400" cy="674856"/>
          </a:xfrm>
        </p:grpSpPr>
        <p:sp>
          <p:nvSpPr>
            <p:cNvPr id="4305" name="Google Shape;4305;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80"/>
          <p:cNvGrpSpPr/>
          <p:nvPr/>
        </p:nvGrpSpPr>
        <p:grpSpPr>
          <a:xfrm>
            <a:off x="716996" y="971307"/>
            <a:ext cx="845921" cy="690752"/>
            <a:chOff x="732428" y="1198513"/>
            <a:chExt cx="845921" cy="690752"/>
          </a:xfrm>
        </p:grpSpPr>
        <p:grpSp>
          <p:nvGrpSpPr>
            <p:cNvPr id="4310" name="Google Shape;4310;p80"/>
            <p:cNvGrpSpPr/>
            <p:nvPr/>
          </p:nvGrpSpPr>
          <p:grpSpPr>
            <a:xfrm>
              <a:off x="823030" y="1198513"/>
              <a:ext cx="755319" cy="690752"/>
              <a:chOff x="823030" y="1198513"/>
              <a:chExt cx="755319" cy="690752"/>
            </a:xfrm>
          </p:grpSpPr>
          <p:sp>
            <p:nvSpPr>
              <p:cNvPr id="4311" name="Google Shape;4311;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80"/>
            <p:cNvGrpSpPr/>
            <p:nvPr/>
          </p:nvGrpSpPr>
          <p:grpSpPr>
            <a:xfrm>
              <a:off x="732428" y="1239937"/>
              <a:ext cx="739912" cy="607886"/>
              <a:chOff x="732428" y="1239937"/>
              <a:chExt cx="739912" cy="607886"/>
            </a:xfrm>
          </p:grpSpPr>
          <p:sp>
            <p:nvSpPr>
              <p:cNvPr id="4314" name="Google Shape;4314;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0"/>
            <p:cNvGrpSpPr/>
            <p:nvPr/>
          </p:nvGrpSpPr>
          <p:grpSpPr>
            <a:xfrm>
              <a:off x="732428" y="1277018"/>
              <a:ext cx="702832" cy="533758"/>
              <a:chOff x="732428" y="1277018"/>
              <a:chExt cx="702832" cy="533758"/>
            </a:xfrm>
          </p:grpSpPr>
          <p:sp>
            <p:nvSpPr>
              <p:cNvPr id="4317" name="Google Shape;4317;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0"/>
            <p:cNvGrpSpPr/>
            <p:nvPr/>
          </p:nvGrpSpPr>
          <p:grpSpPr>
            <a:xfrm>
              <a:off x="931170" y="1306653"/>
              <a:ext cx="647179" cy="474455"/>
              <a:chOff x="931170" y="1306653"/>
              <a:chExt cx="647179" cy="474455"/>
            </a:xfrm>
          </p:grpSpPr>
          <p:sp>
            <p:nvSpPr>
              <p:cNvPr id="4320" name="Google Shape;4320;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2" name="Google Shape;4322;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80"/>
          <p:cNvGrpSpPr/>
          <p:nvPr/>
        </p:nvGrpSpPr>
        <p:grpSpPr>
          <a:xfrm>
            <a:off x="3948605" y="971313"/>
            <a:ext cx="634656" cy="699982"/>
            <a:chOff x="5985650" y="2860025"/>
            <a:chExt cx="1396075" cy="1539775"/>
          </a:xfrm>
        </p:grpSpPr>
        <p:sp>
          <p:nvSpPr>
            <p:cNvPr id="4324" name="Google Shape;4324;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80"/>
          <p:cNvGrpSpPr/>
          <p:nvPr/>
        </p:nvGrpSpPr>
        <p:grpSpPr>
          <a:xfrm>
            <a:off x="4704254" y="971307"/>
            <a:ext cx="725845" cy="699975"/>
            <a:chOff x="4249973" y="1201875"/>
            <a:chExt cx="1958568" cy="1888762"/>
          </a:xfrm>
        </p:grpSpPr>
        <p:sp>
          <p:nvSpPr>
            <p:cNvPr id="4357" name="Google Shape;4357;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8" name="Google Shape;4358;p80"/>
            <p:cNvGrpSpPr/>
            <p:nvPr/>
          </p:nvGrpSpPr>
          <p:grpSpPr>
            <a:xfrm>
              <a:off x="5853086" y="1789142"/>
              <a:ext cx="355454" cy="1048099"/>
              <a:chOff x="5576108" y="2016725"/>
              <a:chExt cx="565200" cy="1666560"/>
            </a:xfrm>
          </p:grpSpPr>
          <p:sp>
            <p:nvSpPr>
              <p:cNvPr id="4359" name="Google Shape;4359;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0" name="Google Shape;4360;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0"/>
            <p:cNvGrpSpPr/>
            <p:nvPr/>
          </p:nvGrpSpPr>
          <p:grpSpPr>
            <a:xfrm>
              <a:off x="4869455" y="2691676"/>
              <a:ext cx="1013897" cy="398961"/>
              <a:chOff x="4012057" y="3451825"/>
              <a:chExt cx="1612175" cy="634379"/>
            </a:xfrm>
          </p:grpSpPr>
          <p:sp>
            <p:nvSpPr>
              <p:cNvPr id="4362" name="Google Shape;4362;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3" name="Google Shape;4363;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80"/>
            <p:cNvGrpSpPr/>
            <p:nvPr/>
          </p:nvGrpSpPr>
          <p:grpSpPr>
            <a:xfrm>
              <a:off x="4276937" y="2155961"/>
              <a:ext cx="651965" cy="891358"/>
              <a:chOff x="3069908" y="2599997"/>
              <a:chExt cx="1036675" cy="1417328"/>
            </a:xfrm>
          </p:grpSpPr>
          <p:sp>
            <p:nvSpPr>
              <p:cNvPr id="4365" name="Google Shape;4365;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6" name="Google Shape;4366;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80"/>
            <p:cNvGrpSpPr/>
            <p:nvPr/>
          </p:nvGrpSpPr>
          <p:grpSpPr>
            <a:xfrm>
              <a:off x="5054918" y="1201875"/>
              <a:ext cx="999548" cy="602711"/>
              <a:chOff x="4306958" y="1082925"/>
              <a:chExt cx="1589359" cy="958358"/>
            </a:xfrm>
          </p:grpSpPr>
          <p:sp>
            <p:nvSpPr>
              <p:cNvPr id="4368" name="Google Shape;4368;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9" name="Google Shape;4369;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0"/>
            <p:cNvGrpSpPr/>
            <p:nvPr/>
          </p:nvGrpSpPr>
          <p:grpSpPr>
            <a:xfrm>
              <a:off x="4249973" y="1303451"/>
              <a:ext cx="799317" cy="841334"/>
              <a:chOff x="3027033" y="1244439"/>
              <a:chExt cx="1270977" cy="1337786"/>
            </a:xfrm>
          </p:grpSpPr>
          <p:sp>
            <p:nvSpPr>
              <p:cNvPr id="4371" name="Google Shape;4371;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72" name="Google Shape;4372;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3" name="Google Shape;4373;p80"/>
          <p:cNvGrpSpPr/>
          <p:nvPr/>
        </p:nvGrpSpPr>
        <p:grpSpPr>
          <a:xfrm>
            <a:off x="4057119" y="1858087"/>
            <a:ext cx="750769" cy="683784"/>
            <a:chOff x="4204684" y="2104422"/>
            <a:chExt cx="699822" cy="637382"/>
          </a:xfrm>
        </p:grpSpPr>
        <p:grpSp>
          <p:nvGrpSpPr>
            <p:cNvPr id="4374" name="Google Shape;4374;p80"/>
            <p:cNvGrpSpPr/>
            <p:nvPr/>
          </p:nvGrpSpPr>
          <p:grpSpPr>
            <a:xfrm>
              <a:off x="4204684" y="2430067"/>
              <a:ext cx="342957" cy="311738"/>
              <a:chOff x="4204684" y="2430067"/>
              <a:chExt cx="342957" cy="311738"/>
            </a:xfrm>
          </p:grpSpPr>
          <p:sp>
            <p:nvSpPr>
              <p:cNvPr id="4375" name="Google Shape;4375;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80"/>
            <p:cNvGrpSpPr/>
            <p:nvPr/>
          </p:nvGrpSpPr>
          <p:grpSpPr>
            <a:xfrm>
              <a:off x="4561586" y="2430067"/>
              <a:ext cx="342920" cy="311738"/>
              <a:chOff x="4561586" y="2430067"/>
              <a:chExt cx="342920" cy="311738"/>
            </a:xfrm>
          </p:grpSpPr>
          <p:sp>
            <p:nvSpPr>
              <p:cNvPr id="4378" name="Google Shape;4378;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80"/>
            <p:cNvGrpSpPr/>
            <p:nvPr/>
          </p:nvGrpSpPr>
          <p:grpSpPr>
            <a:xfrm>
              <a:off x="4561586" y="2104422"/>
              <a:ext cx="342920" cy="311738"/>
              <a:chOff x="4561586" y="2104422"/>
              <a:chExt cx="342920" cy="311738"/>
            </a:xfrm>
          </p:grpSpPr>
          <p:sp>
            <p:nvSpPr>
              <p:cNvPr id="4381" name="Google Shape;4381;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80"/>
            <p:cNvGrpSpPr/>
            <p:nvPr/>
          </p:nvGrpSpPr>
          <p:grpSpPr>
            <a:xfrm>
              <a:off x="4204684" y="2104422"/>
              <a:ext cx="342957" cy="311664"/>
              <a:chOff x="4204684" y="2104422"/>
              <a:chExt cx="342957" cy="311664"/>
            </a:xfrm>
          </p:grpSpPr>
          <p:sp>
            <p:nvSpPr>
              <p:cNvPr id="4384" name="Google Shape;4384;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6" name="Google Shape;4386;p80"/>
          <p:cNvGrpSpPr/>
          <p:nvPr/>
        </p:nvGrpSpPr>
        <p:grpSpPr>
          <a:xfrm>
            <a:off x="5521552" y="971301"/>
            <a:ext cx="660591" cy="688867"/>
            <a:chOff x="5830645" y="1267368"/>
            <a:chExt cx="530340" cy="553040"/>
          </a:xfrm>
        </p:grpSpPr>
        <p:sp>
          <p:nvSpPr>
            <p:cNvPr id="4387" name="Google Shape;4387;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8" name="Google Shape;4388;p80"/>
            <p:cNvGrpSpPr/>
            <p:nvPr/>
          </p:nvGrpSpPr>
          <p:grpSpPr>
            <a:xfrm>
              <a:off x="5830645" y="1267368"/>
              <a:ext cx="259743" cy="269909"/>
              <a:chOff x="5830645" y="1267368"/>
              <a:chExt cx="259743" cy="269909"/>
            </a:xfrm>
          </p:grpSpPr>
          <p:sp>
            <p:nvSpPr>
              <p:cNvPr id="4389" name="Google Shape;4389;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80"/>
            <p:cNvGrpSpPr/>
            <p:nvPr/>
          </p:nvGrpSpPr>
          <p:grpSpPr>
            <a:xfrm>
              <a:off x="6101293" y="1267368"/>
              <a:ext cx="259692" cy="269909"/>
              <a:chOff x="6101293" y="1267368"/>
              <a:chExt cx="259692" cy="269909"/>
            </a:xfrm>
          </p:grpSpPr>
          <p:sp>
            <p:nvSpPr>
              <p:cNvPr id="4392" name="Google Shape;4392;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80"/>
            <p:cNvGrpSpPr/>
            <p:nvPr/>
          </p:nvGrpSpPr>
          <p:grpSpPr>
            <a:xfrm>
              <a:off x="5830645" y="1550500"/>
              <a:ext cx="259692" cy="269909"/>
              <a:chOff x="5830645" y="1550500"/>
              <a:chExt cx="259692" cy="269909"/>
            </a:xfrm>
          </p:grpSpPr>
          <p:sp>
            <p:nvSpPr>
              <p:cNvPr id="4395" name="Google Shape;4395;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0"/>
            <p:cNvGrpSpPr/>
            <p:nvPr/>
          </p:nvGrpSpPr>
          <p:grpSpPr>
            <a:xfrm>
              <a:off x="6101293" y="1550500"/>
              <a:ext cx="259692" cy="269909"/>
              <a:chOff x="6101293" y="1550500"/>
              <a:chExt cx="259692" cy="269909"/>
            </a:xfrm>
          </p:grpSpPr>
          <p:sp>
            <p:nvSpPr>
              <p:cNvPr id="4398" name="Google Shape;4398;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0" name="Google Shape;4400;p80"/>
          <p:cNvGrpSpPr/>
          <p:nvPr/>
        </p:nvGrpSpPr>
        <p:grpSpPr>
          <a:xfrm>
            <a:off x="723705" y="1861761"/>
            <a:ext cx="697154" cy="679574"/>
            <a:chOff x="2679875" y="2361475"/>
            <a:chExt cx="780425" cy="760575"/>
          </a:xfrm>
        </p:grpSpPr>
        <p:sp>
          <p:nvSpPr>
            <p:cNvPr id="4401" name="Google Shape;4401;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0"/>
          <p:cNvGrpSpPr/>
          <p:nvPr/>
        </p:nvGrpSpPr>
        <p:grpSpPr>
          <a:xfrm>
            <a:off x="3122864" y="971353"/>
            <a:ext cx="735829" cy="684547"/>
            <a:chOff x="3351965" y="1148808"/>
            <a:chExt cx="750770" cy="698375"/>
          </a:xfrm>
        </p:grpSpPr>
        <p:grpSp>
          <p:nvGrpSpPr>
            <p:cNvPr id="4408" name="Google Shape;4408;p80"/>
            <p:cNvGrpSpPr/>
            <p:nvPr/>
          </p:nvGrpSpPr>
          <p:grpSpPr>
            <a:xfrm>
              <a:off x="3586796" y="1148808"/>
              <a:ext cx="294857" cy="286830"/>
              <a:chOff x="3750225" y="1774000"/>
              <a:chExt cx="149575" cy="145525"/>
            </a:xfrm>
          </p:grpSpPr>
          <p:sp>
            <p:nvSpPr>
              <p:cNvPr id="4409" name="Google Shape;4409;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80"/>
            <p:cNvGrpSpPr/>
            <p:nvPr/>
          </p:nvGrpSpPr>
          <p:grpSpPr>
            <a:xfrm>
              <a:off x="3779245" y="1375768"/>
              <a:ext cx="323490" cy="286978"/>
              <a:chOff x="3847850" y="1889150"/>
              <a:chExt cx="164100" cy="145600"/>
            </a:xfrm>
          </p:grpSpPr>
          <p:sp>
            <p:nvSpPr>
              <p:cNvPr id="4412" name="Google Shape;4412;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80"/>
            <p:cNvGrpSpPr/>
            <p:nvPr/>
          </p:nvGrpSpPr>
          <p:grpSpPr>
            <a:xfrm>
              <a:off x="3351965" y="1330435"/>
              <a:ext cx="295449" cy="285401"/>
              <a:chOff x="3631100" y="1866150"/>
              <a:chExt cx="149875" cy="144800"/>
            </a:xfrm>
          </p:grpSpPr>
          <p:sp>
            <p:nvSpPr>
              <p:cNvPr id="4415" name="Google Shape;4415;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80"/>
            <p:cNvGrpSpPr/>
            <p:nvPr/>
          </p:nvGrpSpPr>
          <p:grpSpPr>
            <a:xfrm>
              <a:off x="3548208" y="1560352"/>
              <a:ext cx="294808" cy="286830"/>
              <a:chOff x="3730650" y="1982800"/>
              <a:chExt cx="149550" cy="145525"/>
            </a:xfrm>
          </p:grpSpPr>
          <p:sp>
            <p:nvSpPr>
              <p:cNvPr id="4418" name="Google Shape;4418;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0" name="Google Shape;4420;p80"/>
          <p:cNvGrpSpPr/>
          <p:nvPr/>
        </p:nvGrpSpPr>
        <p:grpSpPr>
          <a:xfrm>
            <a:off x="7624517" y="971307"/>
            <a:ext cx="804565" cy="677795"/>
            <a:chOff x="7636443" y="1204988"/>
            <a:chExt cx="804565" cy="677795"/>
          </a:xfrm>
        </p:grpSpPr>
        <p:grpSp>
          <p:nvGrpSpPr>
            <p:cNvPr id="4421" name="Google Shape;4421;p80"/>
            <p:cNvGrpSpPr/>
            <p:nvPr/>
          </p:nvGrpSpPr>
          <p:grpSpPr>
            <a:xfrm>
              <a:off x="7636443" y="1509705"/>
              <a:ext cx="804565" cy="373078"/>
              <a:chOff x="7636443" y="1509705"/>
              <a:chExt cx="804565" cy="373078"/>
            </a:xfrm>
          </p:grpSpPr>
          <p:sp>
            <p:nvSpPr>
              <p:cNvPr id="4422" name="Google Shape;4422;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80"/>
            <p:cNvGrpSpPr/>
            <p:nvPr/>
          </p:nvGrpSpPr>
          <p:grpSpPr>
            <a:xfrm>
              <a:off x="7636443" y="1408133"/>
              <a:ext cx="804565" cy="373078"/>
              <a:chOff x="7636443" y="1408133"/>
              <a:chExt cx="804565" cy="373078"/>
            </a:xfrm>
          </p:grpSpPr>
          <p:sp>
            <p:nvSpPr>
              <p:cNvPr id="4425" name="Google Shape;4425;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80"/>
            <p:cNvGrpSpPr/>
            <p:nvPr/>
          </p:nvGrpSpPr>
          <p:grpSpPr>
            <a:xfrm>
              <a:off x="7636443" y="1306560"/>
              <a:ext cx="804565" cy="373078"/>
              <a:chOff x="7636443" y="1306560"/>
              <a:chExt cx="804565" cy="373078"/>
            </a:xfrm>
          </p:grpSpPr>
          <p:sp>
            <p:nvSpPr>
              <p:cNvPr id="4428" name="Google Shape;4428;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80"/>
            <p:cNvGrpSpPr/>
            <p:nvPr/>
          </p:nvGrpSpPr>
          <p:grpSpPr>
            <a:xfrm>
              <a:off x="7636443" y="1204988"/>
              <a:ext cx="804565" cy="373078"/>
              <a:chOff x="7636443" y="1204988"/>
              <a:chExt cx="804565" cy="373078"/>
            </a:xfrm>
          </p:grpSpPr>
          <p:sp>
            <p:nvSpPr>
              <p:cNvPr id="4431" name="Google Shape;4431;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3" name="Google Shape;4433;p80"/>
          <p:cNvGrpSpPr/>
          <p:nvPr/>
        </p:nvGrpSpPr>
        <p:grpSpPr>
          <a:xfrm>
            <a:off x="4963363" y="1878721"/>
            <a:ext cx="661339" cy="661188"/>
            <a:chOff x="3990000" y="975400"/>
            <a:chExt cx="3934200" cy="3933300"/>
          </a:xfrm>
        </p:grpSpPr>
        <p:sp>
          <p:nvSpPr>
            <p:cNvPr id="4434" name="Google Shape;4434;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80"/>
          <p:cNvGrpSpPr/>
          <p:nvPr/>
        </p:nvGrpSpPr>
        <p:grpSpPr>
          <a:xfrm>
            <a:off x="6607011" y="1857359"/>
            <a:ext cx="868881" cy="684241"/>
            <a:chOff x="6598259" y="2078634"/>
            <a:chExt cx="868881" cy="684241"/>
          </a:xfrm>
        </p:grpSpPr>
        <p:sp>
          <p:nvSpPr>
            <p:cNvPr id="4439" name="Google Shape;4439;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5" name="Google Shape;4445;p80"/>
            <p:cNvGrpSpPr/>
            <p:nvPr/>
          </p:nvGrpSpPr>
          <p:grpSpPr>
            <a:xfrm>
              <a:off x="6808175" y="2078634"/>
              <a:ext cx="452229" cy="684241"/>
              <a:chOff x="6808175" y="2078634"/>
              <a:chExt cx="452229" cy="684241"/>
            </a:xfrm>
          </p:grpSpPr>
          <p:sp>
            <p:nvSpPr>
              <p:cNvPr id="4446" name="Google Shape;4446;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2" name="Google Shape;4452;p80"/>
              <p:cNvGrpSpPr/>
              <p:nvPr/>
            </p:nvGrpSpPr>
            <p:grpSpPr>
              <a:xfrm>
                <a:off x="6821586" y="2078634"/>
                <a:ext cx="426871" cy="684241"/>
                <a:chOff x="6821586" y="2078634"/>
                <a:chExt cx="426871" cy="684241"/>
              </a:xfrm>
            </p:grpSpPr>
            <p:grpSp>
              <p:nvGrpSpPr>
                <p:cNvPr id="4453" name="Google Shape;4453;p80"/>
                <p:cNvGrpSpPr/>
                <p:nvPr/>
              </p:nvGrpSpPr>
              <p:grpSpPr>
                <a:xfrm>
                  <a:off x="6821586" y="2078634"/>
                  <a:ext cx="426871" cy="684241"/>
                  <a:chOff x="6821586" y="2078634"/>
                  <a:chExt cx="426871" cy="684241"/>
                </a:xfrm>
              </p:grpSpPr>
              <p:sp>
                <p:nvSpPr>
                  <p:cNvPr id="4454" name="Google Shape;4454;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3" name="Google Shape;4473;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80"/>
          <p:cNvGrpSpPr/>
          <p:nvPr/>
        </p:nvGrpSpPr>
        <p:grpSpPr>
          <a:xfrm>
            <a:off x="716994" y="3531369"/>
            <a:ext cx="1340789" cy="640830"/>
            <a:chOff x="238125" y="1151100"/>
            <a:chExt cx="7139450" cy="3412300"/>
          </a:xfrm>
        </p:grpSpPr>
        <p:sp>
          <p:nvSpPr>
            <p:cNvPr id="4480" name="Google Shape;4480;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80"/>
          <p:cNvGrpSpPr/>
          <p:nvPr/>
        </p:nvGrpSpPr>
        <p:grpSpPr>
          <a:xfrm>
            <a:off x="5584217" y="2734650"/>
            <a:ext cx="985357" cy="585764"/>
            <a:chOff x="5145061" y="2881789"/>
            <a:chExt cx="1107641" cy="658458"/>
          </a:xfrm>
        </p:grpSpPr>
        <p:grpSp>
          <p:nvGrpSpPr>
            <p:cNvPr id="4493" name="Google Shape;4493;p80"/>
            <p:cNvGrpSpPr/>
            <p:nvPr/>
          </p:nvGrpSpPr>
          <p:grpSpPr>
            <a:xfrm>
              <a:off x="5722989" y="3244587"/>
              <a:ext cx="529713" cy="295659"/>
              <a:chOff x="5722989" y="3244587"/>
              <a:chExt cx="529713" cy="295659"/>
            </a:xfrm>
          </p:grpSpPr>
          <p:sp>
            <p:nvSpPr>
              <p:cNvPr id="4494" name="Google Shape;4494;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95" name="Google Shape;4495;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96" name="Google Shape;4496;p80"/>
            <p:cNvGrpSpPr/>
            <p:nvPr/>
          </p:nvGrpSpPr>
          <p:grpSpPr>
            <a:xfrm>
              <a:off x="5145061" y="3244587"/>
              <a:ext cx="536807" cy="295659"/>
              <a:chOff x="5145061" y="3244587"/>
              <a:chExt cx="536807" cy="295659"/>
            </a:xfrm>
          </p:grpSpPr>
          <p:sp>
            <p:nvSpPr>
              <p:cNvPr id="4497" name="Google Shape;4497;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98" name="Google Shape;4498;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99" name="Google Shape;4499;p80"/>
            <p:cNvGrpSpPr/>
            <p:nvPr/>
          </p:nvGrpSpPr>
          <p:grpSpPr>
            <a:xfrm>
              <a:off x="5341327" y="2898245"/>
              <a:ext cx="532309" cy="614891"/>
              <a:chOff x="5341327" y="2898245"/>
              <a:chExt cx="532309" cy="614891"/>
            </a:xfrm>
          </p:grpSpPr>
          <p:sp>
            <p:nvSpPr>
              <p:cNvPr id="4500" name="Google Shape;4500;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01" name="Google Shape;4501;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02" name="Google Shape;4502;p80"/>
            <p:cNvGrpSpPr/>
            <p:nvPr/>
          </p:nvGrpSpPr>
          <p:grpSpPr>
            <a:xfrm>
              <a:off x="5532290" y="2881789"/>
              <a:ext cx="620516" cy="305456"/>
              <a:chOff x="5532290" y="2881789"/>
              <a:chExt cx="620516" cy="305456"/>
            </a:xfrm>
          </p:grpSpPr>
          <p:sp>
            <p:nvSpPr>
              <p:cNvPr id="4503" name="Google Shape;4503;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04" name="Google Shape;4504;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505" name="Google Shape;4505;p80"/>
          <p:cNvGrpSpPr/>
          <p:nvPr/>
        </p:nvGrpSpPr>
        <p:grpSpPr>
          <a:xfrm>
            <a:off x="8163140" y="3526708"/>
            <a:ext cx="269068" cy="645491"/>
            <a:chOff x="7026852" y="3311869"/>
            <a:chExt cx="434331" cy="1041954"/>
          </a:xfrm>
        </p:grpSpPr>
        <p:sp>
          <p:nvSpPr>
            <p:cNvPr id="4506" name="Google Shape;4506;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0"/>
          <p:cNvGrpSpPr/>
          <p:nvPr/>
        </p:nvGrpSpPr>
        <p:grpSpPr>
          <a:xfrm>
            <a:off x="6179721" y="3565945"/>
            <a:ext cx="293882" cy="293836"/>
            <a:chOff x="4873519" y="3311869"/>
            <a:chExt cx="499374" cy="499296"/>
          </a:xfrm>
        </p:grpSpPr>
        <p:sp>
          <p:nvSpPr>
            <p:cNvPr id="4510" name="Google Shape;4510;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80"/>
          <p:cNvGrpSpPr/>
          <p:nvPr/>
        </p:nvGrpSpPr>
        <p:grpSpPr>
          <a:xfrm>
            <a:off x="6179721" y="3878317"/>
            <a:ext cx="293882" cy="293882"/>
            <a:chOff x="4873519" y="3875839"/>
            <a:chExt cx="499374" cy="499374"/>
          </a:xfrm>
        </p:grpSpPr>
        <p:sp>
          <p:nvSpPr>
            <p:cNvPr id="4513" name="Google Shape;4513;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80"/>
          <p:cNvGrpSpPr/>
          <p:nvPr/>
        </p:nvGrpSpPr>
        <p:grpSpPr>
          <a:xfrm>
            <a:off x="2410248" y="1850269"/>
            <a:ext cx="698104" cy="698208"/>
            <a:chOff x="2565073" y="2075876"/>
            <a:chExt cx="672482" cy="672518"/>
          </a:xfrm>
        </p:grpSpPr>
        <p:sp>
          <p:nvSpPr>
            <p:cNvPr id="4516" name="Google Shape;4516;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80"/>
          <p:cNvGrpSpPr/>
          <p:nvPr/>
        </p:nvGrpSpPr>
        <p:grpSpPr>
          <a:xfrm>
            <a:off x="5633660" y="3534870"/>
            <a:ext cx="438354" cy="637329"/>
            <a:chOff x="1697726" y="3244179"/>
            <a:chExt cx="788124" cy="1146069"/>
          </a:xfrm>
        </p:grpSpPr>
        <p:sp>
          <p:nvSpPr>
            <p:cNvPr id="4523" name="Google Shape;4523;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5" name="Google Shape;4525;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80"/>
          <p:cNvGrpSpPr/>
          <p:nvPr/>
        </p:nvGrpSpPr>
        <p:grpSpPr>
          <a:xfrm>
            <a:off x="7634874" y="1863232"/>
            <a:ext cx="799565" cy="670282"/>
            <a:chOff x="7617850" y="2063282"/>
            <a:chExt cx="799565" cy="670282"/>
          </a:xfrm>
        </p:grpSpPr>
        <p:cxnSp>
          <p:nvCxnSpPr>
            <p:cNvPr id="4527" name="Google Shape;4527;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28" name="Google Shape;4528;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29" name="Google Shape;4529;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0" name="Google Shape;4530;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1" name="Google Shape;4531;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32" name="Google Shape;4532;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33" name="Google Shape;4533;p80"/>
            <p:cNvGrpSpPr/>
            <p:nvPr/>
          </p:nvGrpSpPr>
          <p:grpSpPr>
            <a:xfrm>
              <a:off x="7734309" y="2063282"/>
              <a:ext cx="570957" cy="620095"/>
              <a:chOff x="7734309" y="2063282"/>
              <a:chExt cx="570957" cy="620095"/>
            </a:xfrm>
          </p:grpSpPr>
          <p:grpSp>
            <p:nvGrpSpPr>
              <p:cNvPr id="4534" name="Google Shape;4534;p80"/>
              <p:cNvGrpSpPr/>
              <p:nvPr/>
            </p:nvGrpSpPr>
            <p:grpSpPr>
              <a:xfrm>
                <a:off x="8031573" y="2063282"/>
                <a:ext cx="273693" cy="620095"/>
                <a:chOff x="8031573" y="2063282"/>
                <a:chExt cx="273693" cy="620095"/>
              </a:xfrm>
            </p:grpSpPr>
            <p:sp>
              <p:nvSpPr>
                <p:cNvPr id="4535" name="Google Shape;4535;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80"/>
              <p:cNvGrpSpPr/>
              <p:nvPr/>
            </p:nvGrpSpPr>
            <p:grpSpPr>
              <a:xfrm flipH="1">
                <a:off x="7734309" y="2063282"/>
                <a:ext cx="273693" cy="620095"/>
                <a:chOff x="8031573" y="2063282"/>
                <a:chExt cx="273693" cy="620095"/>
              </a:xfrm>
            </p:grpSpPr>
            <p:sp>
              <p:nvSpPr>
                <p:cNvPr id="4540" name="Google Shape;4540;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44" name="Google Shape;4544;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6" name="Google Shape;4546;p80"/>
          <p:cNvGrpSpPr/>
          <p:nvPr/>
        </p:nvGrpSpPr>
        <p:grpSpPr>
          <a:xfrm>
            <a:off x="7821480" y="2716716"/>
            <a:ext cx="602567" cy="601884"/>
            <a:chOff x="1186975" y="238125"/>
            <a:chExt cx="5244275" cy="5238325"/>
          </a:xfrm>
        </p:grpSpPr>
        <p:sp>
          <p:nvSpPr>
            <p:cNvPr id="4547" name="Google Shape;4547;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80"/>
          <p:cNvGrpSpPr/>
          <p:nvPr/>
        </p:nvGrpSpPr>
        <p:grpSpPr>
          <a:xfrm>
            <a:off x="3264218" y="1856199"/>
            <a:ext cx="651848" cy="687338"/>
            <a:chOff x="3400515" y="2056248"/>
            <a:chExt cx="698134" cy="735987"/>
          </a:xfrm>
        </p:grpSpPr>
        <p:grpSp>
          <p:nvGrpSpPr>
            <p:cNvPr id="4552" name="Google Shape;4552;p80"/>
            <p:cNvGrpSpPr/>
            <p:nvPr/>
          </p:nvGrpSpPr>
          <p:grpSpPr>
            <a:xfrm>
              <a:off x="3400515" y="2283913"/>
              <a:ext cx="312919" cy="219900"/>
              <a:chOff x="3400515" y="2283913"/>
              <a:chExt cx="312919" cy="219900"/>
            </a:xfrm>
          </p:grpSpPr>
          <p:sp>
            <p:nvSpPr>
              <p:cNvPr id="4553" name="Google Shape;4553;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54" name="Google Shape;4554;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55" name="Google Shape;4555;p80"/>
            <p:cNvGrpSpPr/>
            <p:nvPr/>
          </p:nvGrpSpPr>
          <p:grpSpPr>
            <a:xfrm>
              <a:off x="3547823" y="2461089"/>
              <a:ext cx="219900" cy="331146"/>
              <a:chOff x="3547823" y="2461089"/>
              <a:chExt cx="219900" cy="331146"/>
            </a:xfrm>
          </p:grpSpPr>
          <p:sp>
            <p:nvSpPr>
              <p:cNvPr id="4556" name="Google Shape;4556;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57" name="Google Shape;4557;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58" name="Google Shape;4558;p80"/>
            <p:cNvGrpSpPr/>
            <p:nvPr/>
          </p:nvGrpSpPr>
          <p:grpSpPr>
            <a:xfrm>
              <a:off x="3734138" y="2461089"/>
              <a:ext cx="219900" cy="331146"/>
              <a:chOff x="3734138" y="2461089"/>
              <a:chExt cx="219900" cy="331146"/>
            </a:xfrm>
          </p:grpSpPr>
          <p:sp>
            <p:nvSpPr>
              <p:cNvPr id="4559" name="Google Shape;4559;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60" name="Google Shape;4560;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61" name="Google Shape;4561;p80"/>
            <p:cNvGrpSpPr/>
            <p:nvPr/>
          </p:nvGrpSpPr>
          <p:grpSpPr>
            <a:xfrm>
              <a:off x="3787560" y="2281742"/>
              <a:ext cx="311089" cy="219900"/>
              <a:chOff x="3787560" y="2281742"/>
              <a:chExt cx="311089" cy="219900"/>
            </a:xfrm>
          </p:grpSpPr>
          <p:sp>
            <p:nvSpPr>
              <p:cNvPr id="4562" name="Google Shape;4562;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63" name="Google Shape;4563;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64" name="Google Shape;4564;p80"/>
            <p:cNvGrpSpPr/>
            <p:nvPr/>
          </p:nvGrpSpPr>
          <p:grpSpPr>
            <a:xfrm>
              <a:off x="3637290" y="2056248"/>
              <a:ext cx="219900" cy="330736"/>
              <a:chOff x="3637290" y="2056248"/>
              <a:chExt cx="219900" cy="330736"/>
            </a:xfrm>
          </p:grpSpPr>
          <p:sp>
            <p:nvSpPr>
              <p:cNvPr id="4565" name="Google Shape;4565;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66" name="Google Shape;4566;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67" name="Google Shape;4567;p80"/>
          <p:cNvGrpSpPr/>
          <p:nvPr/>
        </p:nvGrpSpPr>
        <p:grpSpPr>
          <a:xfrm>
            <a:off x="2555923" y="2726206"/>
            <a:ext cx="1268144" cy="592394"/>
            <a:chOff x="238125" y="1188750"/>
            <a:chExt cx="7140450" cy="3335550"/>
          </a:xfrm>
        </p:grpSpPr>
        <p:sp>
          <p:nvSpPr>
            <p:cNvPr id="4568" name="Google Shape;4568;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80"/>
          <p:cNvGrpSpPr/>
          <p:nvPr/>
        </p:nvGrpSpPr>
        <p:grpSpPr>
          <a:xfrm>
            <a:off x="6663824" y="2728360"/>
            <a:ext cx="1053944" cy="590147"/>
            <a:chOff x="238125" y="1335475"/>
            <a:chExt cx="5418735" cy="3034175"/>
          </a:xfrm>
        </p:grpSpPr>
        <p:sp>
          <p:nvSpPr>
            <p:cNvPr id="4574" name="Google Shape;4574;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80"/>
          <p:cNvGrpSpPr/>
          <p:nvPr/>
        </p:nvGrpSpPr>
        <p:grpSpPr>
          <a:xfrm>
            <a:off x="4094633" y="3533260"/>
            <a:ext cx="1268207" cy="638939"/>
            <a:chOff x="3967651" y="3645904"/>
            <a:chExt cx="1479304" cy="745292"/>
          </a:xfrm>
        </p:grpSpPr>
        <p:grpSp>
          <p:nvGrpSpPr>
            <p:cNvPr id="4578" name="Google Shape;4578;p80"/>
            <p:cNvGrpSpPr/>
            <p:nvPr/>
          </p:nvGrpSpPr>
          <p:grpSpPr>
            <a:xfrm>
              <a:off x="3967651" y="4009026"/>
              <a:ext cx="1479304" cy="382170"/>
              <a:chOff x="3967651" y="4009026"/>
              <a:chExt cx="1479304" cy="382170"/>
            </a:xfrm>
          </p:grpSpPr>
          <p:grpSp>
            <p:nvGrpSpPr>
              <p:cNvPr id="4579" name="Google Shape;4579;p80"/>
              <p:cNvGrpSpPr/>
              <p:nvPr/>
            </p:nvGrpSpPr>
            <p:grpSpPr>
              <a:xfrm>
                <a:off x="4892216" y="4195630"/>
                <a:ext cx="554739" cy="195566"/>
                <a:chOff x="3604375" y="4892160"/>
                <a:chExt cx="1651500" cy="582215"/>
              </a:xfrm>
            </p:grpSpPr>
            <p:sp>
              <p:nvSpPr>
                <p:cNvPr id="4580" name="Google Shape;4580;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80"/>
              <p:cNvGrpSpPr/>
              <p:nvPr/>
            </p:nvGrpSpPr>
            <p:grpSpPr>
              <a:xfrm>
                <a:off x="3967651" y="4146303"/>
                <a:ext cx="579402" cy="244893"/>
                <a:chOff x="851875" y="4745310"/>
                <a:chExt cx="1724925" cy="729065"/>
              </a:xfrm>
            </p:grpSpPr>
            <p:sp>
              <p:nvSpPr>
                <p:cNvPr id="4583" name="Google Shape;4583;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80"/>
              <p:cNvGrpSpPr/>
              <p:nvPr/>
            </p:nvGrpSpPr>
            <p:grpSpPr>
              <a:xfrm>
                <a:off x="4460753" y="4009026"/>
                <a:ext cx="493110" cy="382170"/>
                <a:chOff x="2319875" y="4336625"/>
                <a:chExt cx="1468025" cy="1137750"/>
              </a:xfrm>
            </p:grpSpPr>
            <p:sp>
              <p:nvSpPr>
                <p:cNvPr id="4586" name="Google Shape;4586;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8" name="Google Shape;4588;p80"/>
            <p:cNvGrpSpPr/>
            <p:nvPr/>
          </p:nvGrpSpPr>
          <p:grpSpPr>
            <a:xfrm>
              <a:off x="4479443" y="3645904"/>
              <a:ext cx="455965" cy="388789"/>
              <a:chOff x="2957425" y="238100"/>
              <a:chExt cx="1910200" cy="1628775"/>
            </a:xfrm>
          </p:grpSpPr>
          <p:sp>
            <p:nvSpPr>
              <p:cNvPr id="4589" name="Google Shape;4589;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9" name="Google Shape;4599;p80"/>
          <p:cNvGrpSpPr/>
          <p:nvPr/>
        </p:nvGrpSpPr>
        <p:grpSpPr>
          <a:xfrm>
            <a:off x="2480746" y="3534460"/>
            <a:ext cx="1243128" cy="637739"/>
            <a:chOff x="2496310" y="3693351"/>
            <a:chExt cx="1342906" cy="688926"/>
          </a:xfrm>
        </p:grpSpPr>
        <p:grpSp>
          <p:nvGrpSpPr>
            <p:cNvPr id="4600" name="Google Shape;4600;p80"/>
            <p:cNvGrpSpPr/>
            <p:nvPr/>
          </p:nvGrpSpPr>
          <p:grpSpPr>
            <a:xfrm>
              <a:off x="2496310" y="3693351"/>
              <a:ext cx="1342906" cy="688875"/>
              <a:chOff x="2496310" y="3693351"/>
              <a:chExt cx="1342906" cy="688875"/>
            </a:xfrm>
          </p:grpSpPr>
          <p:sp>
            <p:nvSpPr>
              <p:cNvPr id="4601" name="Google Shape;4601;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7" name="Google Shape;4607;p80"/>
              <p:cNvCxnSpPr>
                <a:stCxn id="460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608" name="Google Shape;4608;p80"/>
              <p:cNvCxnSpPr>
                <a:stCxn id="460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609" name="Google Shape;4609;p80"/>
              <p:cNvCxnSpPr>
                <a:stCxn id="460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10" name="Google Shape;4610;p80"/>
              <p:cNvCxnSpPr>
                <a:stCxn id="460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11" name="Google Shape;4611;p80"/>
              <p:cNvCxnSpPr>
                <a:stCxn id="460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612" name="Google Shape;4612;p80"/>
            <p:cNvGrpSpPr/>
            <p:nvPr/>
          </p:nvGrpSpPr>
          <p:grpSpPr>
            <a:xfrm>
              <a:off x="2675275" y="3930557"/>
              <a:ext cx="1003306" cy="451719"/>
              <a:chOff x="2675275" y="4174282"/>
              <a:chExt cx="1003306" cy="451719"/>
            </a:xfrm>
          </p:grpSpPr>
          <p:sp>
            <p:nvSpPr>
              <p:cNvPr id="4613" name="Google Shape;4613;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6" name="Google Shape;4616;p80"/>
          <p:cNvGrpSpPr/>
          <p:nvPr/>
        </p:nvGrpSpPr>
        <p:grpSpPr>
          <a:xfrm>
            <a:off x="1654417" y="971307"/>
            <a:ext cx="574511" cy="874709"/>
            <a:chOff x="1715404" y="1112080"/>
            <a:chExt cx="642270" cy="977984"/>
          </a:xfrm>
        </p:grpSpPr>
        <p:grpSp>
          <p:nvGrpSpPr>
            <p:cNvPr id="4617" name="Google Shape;4617;p80"/>
            <p:cNvGrpSpPr/>
            <p:nvPr/>
          </p:nvGrpSpPr>
          <p:grpSpPr>
            <a:xfrm>
              <a:off x="1715404" y="1112080"/>
              <a:ext cx="642270" cy="977984"/>
              <a:chOff x="1715404" y="1112080"/>
              <a:chExt cx="642270" cy="977984"/>
            </a:xfrm>
          </p:grpSpPr>
          <p:sp>
            <p:nvSpPr>
              <p:cNvPr id="4618" name="Google Shape;4618;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80"/>
            <p:cNvGrpSpPr/>
            <p:nvPr/>
          </p:nvGrpSpPr>
          <p:grpSpPr>
            <a:xfrm>
              <a:off x="1768927" y="1165603"/>
              <a:ext cx="535225" cy="851367"/>
              <a:chOff x="1768927" y="1165603"/>
              <a:chExt cx="535225" cy="851367"/>
            </a:xfrm>
          </p:grpSpPr>
          <p:sp>
            <p:nvSpPr>
              <p:cNvPr id="4621" name="Google Shape;4621;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80"/>
            <p:cNvGrpSpPr/>
            <p:nvPr/>
          </p:nvGrpSpPr>
          <p:grpSpPr>
            <a:xfrm>
              <a:off x="1822449" y="1219125"/>
              <a:ext cx="428180" cy="718859"/>
              <a:chOff x="1822449" y="1219125"/>
              <a:chExt cx="428180" cy="718859"/>
            </a:xfrm>
          </p:grpSpPr>
          <p:sp>
            <p:nvSpPr>
              <p:cNvPr id="4624" name="Google Shape;4624;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80"/>
            <p:cNvGrpSpPr/>
            <p:nvPr/>
          </p:nvGrpSpPr>
          <p:grpSpPr>
            <a:xfrm>
              <a:off x="1875972" y="1272648"/>
              <a:ext cx="321135" cy="586939"/>
              <a:chOff x="1875972" y="1272648"/>
              <a:chExt cx="321135" cy="586939"/>
            </a:xfrm>
          </p:grpSpPr>
          <p:sp>
            <p:nvSpPr>
              <p:cNvPr id="4627" name="Google Shape;4627;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9" name="Google Shape;4629;p80"/>
          <p:cNvGrpSpPr/>
          <p:nvPr/>
        </p:nvGrpSpPr>
        <p:grpSpPr>
          <a:xfrm>
            <a:off x="7761578" y="3528028"/>
            <a:ext cx="293855" cy="644170"/>
            <a:chOff x="241025" y="3151575"/>
            <a:chExt cx="293855" cy="644170"/>
          </a:xfrm>
        </p:grpSpPr>
        <p:sp>
          <p:nvSpPr>
            <p:cNvPr id="4630" name="Google Shape;4630;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80"/>
          <p:cNvGrpSpPr/>
          <p:nvPr/>
        </p:nvGrpSpPr>
        <p:grpSpPr>
          <a:xfrm>
            <a:off x="709562" y="2728028"/>
            <a:ext cx="1779649" cy="591620"/>
            <a:chOff x="246070" y="1983375"/>
            <a:chExt cx="1855347" cy="616849"/>
          </a:xfrm>
        </p:grpSpPr>
        <p:sp>
          <p:nvSpPr>
            <p:cNvPr id="4633" name="Google Shape;4633;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80"/>
          <p:cNvGrpSpPr/>
          <p:nvPr/>
        </p:nvGrpSpPr>
        <p:grpSpPr>
          <a:xfrm>
            <a:off x="2320428" y="971307"/>
            <a:ext cx="711055" cy="745993"/>
            <a:chOff x="2496269" y="1171698"/>
            <a:chExt cx="761953" cy="799392"/>
          </a:xfrm>
        </p:grpSpPr>
        <p:grpSp>
          <p:nvGrpSpPr>
            <p:cNvPr id="4643" name="Google Shape;4643;p80"/>
            <p:cNvGrpSpPr/>
            <p:nvPr/>
          </p:nvGrpSpPr>
          <p:grpSpPr>
            <a:xfrm>
              <a:off x="2496269" y="1171698"/>
              <a:ext cx="761953" cy="723022"/>
              <a:chOff x="2496269" y="1171698"/>
              <a:chExt cx="761953" cy="723022"/>
            </a:xfrm>
          </p:grpSpPr>
          <p:sp>
            <p:nvSpPr>
              <p:cNvPr id="4644" name="Google Shape;4644;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6" name="Google Shape;4646;p80"/>
              <p:cNvGrpSpPr/>
              <p:nvPr/>
            </p:nvGrpSpPr>
            <p:grpSpPr>
              <a:xfrm>
                <a:off x="2496269" y="1171698"/>
                <a:ext cx="761953" cy="723022"/>
                <a:chOff x="2496269" y="1120652"/>
                <a:chExt cx="761953" cy="723022"/>
              </a:xfrm>
            </p:grpSpPr>
            <p:grpSp>
              <p:nvGrpSpPr>
                <p:cNvPr id="4647" name="Google Shape;4647;p80"/>
                <p:cNvGrpSpPr/>
                <p:nvPr/>
              </p:nvGrpSpPr>
              <p:grpSpPr>
                <a:xfrm>
                  <a:off x="2496269" y="1120652"/>
                  <a:ext cx="761953" cy="723022"/>
                  <a:chOff x="2496269" y="1120652"/>
                  <a:chExt cx="761953" cy="723022"/>
                </a:xfrm>
              </p:grpSpPr>
              <p:grpSp>
                <p:nvGrpSpPr>
                  <p:cNvPr id="4648" name="Google Shape;4648;p80"/>
                  <p:cNvGrpSpPr/>
                  <p:nvPr/>
                </p:nvGrpSpPr>
                <p:grpSpPr>
                  <a:xfrm>
                    <a:off x="2496269" y="1304589"/>
                    <a:ext cx="407089" cy="305057"/>
                    <a:chOff x="2496269" y="1304589"/>
                    <a:chExt cx="407089" cy="305057"/>
                  </a:xfrm>
                </p:grpSpPr>
                <p:sp>
                  <p:nvSpPr>
                    <p:cNvPr id="4649" name="Google Shape;4649;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0"/>
                  <p:cNvGrpSpPr/>
                  <p:nvPr/>
                </p:nvGrpSpPr>
                <p:grpSpPr>
                  <a:xfrm>
                    <a:off x="2586468" y="1493376"/>
                    <a:ext cx="358850" cy="349656"/>
                    <a:chOff x="2586468" y="1493376"/>
                    <a:chExt cx="358850" cy="349656"/>
                  </a:xfrm>
                </p:grpSpPr>
                <p:sp>
                  <p:nvSpPr>
                    <p:cNvPr id="4652" name="Google Shape;4652;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80"/>
                  <p:cNvGrpSpPr/>
                  <p:nvPr/>
                </p:nvGrpSpPr>
                <p:grpSpPr>
                  <a:xfrm>
                    <a:off x="2807939" y="1494024"/>
                    <a:ext cx="358857" cy="349650"/>
                    <a:chOff x="2807939" y="1494024"/>
                    <a:chExt cx="358857" cy="349650"/>
                  </a:xfrm>
                </p:grpSpPr>
                <p:sp>
                  <p:nvSpPr>
                    <p:cNvPr id="4655" name="Google Shape;4655;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0"/>
                  <p:cNvGrpSpPr/>
                  <p:nvPr/>
                </p:nvGrpSpPr>
                <p:grpSpPr>
                  <a:xfrm>
                    <a:off x="2851133" y="1305635"/>
                    <a:ext cx="407089" cy="305057"/>
                    <a:chOff x="2851133" y="1305635"/>
                    <a:chExt cx="407089" cy="305057"/>
                  </a:xfrm>
                </p:grpSpPr>
                <p:sp>
                  <p:nvSpPr>
                    <p:cNvPr id="4658" name="Google Shape;4658;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80"/>
                  <p:cNvGrpSpPr/>
                  <p:nvPr/>
                </p:nvGrpSpPr>
                <p:grpSpPr>
                  <a:xfrm>
                    <a:off x="2727495" y="1120652"/>
                    <a:ext cx="300271" cy="396358"/>
                    <a:chOff x="2727495" y="1120652"/>
                    <a:chExt cx="300271" cy="396358"/>
                  </a:xfrm>
                </p:grpSpPr>
                <p:sp>
                  <p:nvSpPr>
                    <p:cNvPr id="4661" name="Google Shape;4661;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3" name="Google Shape;4663;p80"/>
                <p:cNvGrpSpPr/>
                <p:nvPr/>
              </p:nvGrpSpPr>
              <p:grpSpPr>
                <a:xfrm>
                  <a:off x="2722305" y="1350460"/>
                  <a:ext cx="308357" cy="308344"/>
                  <a:chOff x="2722305" y="1350460"/>
                  <a:chExt cx="308357" cy="308344"/>
                </a:xfrm>
              </p:grpSpPr>
              <p:sp>
                <p:nvSpPr>
                  <p:cNvPr id="4664" name="Google Shape;4664;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5" name="Google Shape;4665;p80"/>
                  <p:cNvGrpSpPr/>
                  <p:nvPr/>
                </p:nvGrpSpPr>
                <p:grpSpPr>
                  <a:xfrm>
                    <a:off x="2725064" y="1364529"/>
                    <a:ext cx="297954" cy="280182"/>
                    <a:chOff x="2725064" y="1364529"/>
                    <a:chExt cx="297954" cy="280182"/>
                  </a:xfrm>
                </p:grpSpPr>
                <p:sp>
                  <p:nvSpPr>
                    <p:cNvPr id="4666" name="Google Shape;4666;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71" name="Google Shape;4671;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80"/>
          <p:cNvGrpSpPr/>
          <p:nvPr/>
        </p:nvGrpSpPr>
        <p:grpSpPr>
          <a:xfrm>
            <a:off x="3909129" y="2727412"/>
            <a:ext cx="1569144" cy="591015"/>
            <a:chOff x="3820100" y="3023049"/>
            <a:chExt cx="1303926" cy="491162"/>
          </a:xfrm>
        </p:grpSpPr>
        <p:grpSp>
          <p:nvGrpSpPr>
            <p:cNvPr id="4677" name="Google Shape;4677;p80"/>
            <p:cNvGrpSpPr/>
            <p:nvPr/>
          </p:nvGrpSpPr>
          <p:grpSpPr>
            <a:xfrm>
              <a:off x="3820100" y="3023072"/>
              <a:ext cx="1303926" cy="491139"/>
              <a:chOff x="3820100" y="3023072"/>
              <a:chExt cx="1303926" cy="491139"/>
            </a:xfrm>
          </p:grpSpPr>
          <p:sp>
            <p:nvSpPr>
              <p:cNvPr id="4678" name="Google Shape;4678;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80"/>
            <p:cNvGrpSpPr/>
            <p:nvPr/>
          </p:nvGrpSpPr>
          <p:grpSpPr>
            <a:xfrm>
              <a:off x="4132439" y="3023645"/>
              <a:ext cx="393633" cy="177096"/>
              <a:chOff x="4132439" y="3023645"/>
              <a:chExt cx="393633" cy="177096"/>
            </a:xfrm>
          </p:grpSpPr>
          <p:sp>
            <p:nvSpPr>
              <p:cNvPr id="4681" name="Google Shape;4681;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80"/>
            <p:cNvGrpSpPr/>
            <p:nvPr/>
          </p:nvGrpSpPr>
          <p:grpSpPr>
            <a:xfrm>
              <a:off x="3921811" y="3023049"/>
              <a:ext cx="1002397" cy="388943"/>
              <a:chOff x="3921811" y="3023049"/>
              <a:chExt cx="1002397" cy="388943"/>
            </a:xfrm>
          </p:grpSpPr>
          <p:sp>
            <p:nvSpPr>
              <p:cNvPr id="4684" name="Google Shape;4684;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80"/>
            <p:cNvGrpSpPr/>
            <p:nvPr/>
          </p:nvGrpSpPr>
          <p:grpSpPr>
            <a:xfrm>
              <a:off x="4023645" y="3023049"/>
              <a:ext cx="683032" cy="286722"/>
              <a:chOff x="4023645" y="3023049"/>
              <a:chExt cx="683032" cy="286722"/>
            </a:xfrm>
          </p:grpSpPr>
          <p:sp>
            <p:nvSpPr>
              <p:cNvPr id="4687" name="Google Shape;4687;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9" name="Google Shape;4689;p80"/>
          <p:cNvGrpSpPr/>
          <p:nvPr/>
        </p:nvGrpSpPr>
        <p:grpSpPr>
          <a:xfrm>
            <a:off x="1541251" y="1854258"/>
            <a:ext cx="713522" cy="688025"/>
            <a:chOff x="1706078" y="2092648"/>
            <a:chExt cx="660913" cy="637296"/>
          </a:xfrm>
        </p:grpSpPr>
        <p:sp>
          <p:nvSpPr>
            <p:cNvPr id="4690" name="Google Shape;4690;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1" name="Google Shape;4691;p80"/>
            <p:cNvGrpSpPr/>
            <p:nvPr/>
          </p:nvGrpSpPr>
          <p:grpSpPr>
            <a:xfrm>
              <a:off x="1706078" y="2092648"/>
              <a:ext cx="660913" cy="575241"/>
              <a:chOff x="1706078" y="2092648"/>
              <a:chExt cx="660913" cy="575241"/>
            </a:xfrm>
          </p:grpSpPr>
          <p:sp>
            <p:nvSpPr>
              <p:cNvPr id="4692" name="Google Shape;4692;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5" name="Google Shape;4695;p80"/>
          <p:cNvGrpSpPr/>
          <p:nvPr/>
        </p:nvGrpSpPr>
        <p:grpSpPr>
          <a:xfrm>
            <a:off x="6303109" y="971806"/>
            <a:ext cx="1317459" cy="684168"/>
            <a:chOff x="238125" y="999450"/>
            <a:chExt cx="7140700" cy="3708225"/>
          </a:xfrm>
        </p:grpSpPr>
        <p:sp>
          <p:nvSpPr>
            <p:cNvPr id="4696" name="Google Shape;4696;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Problems</a:t>
            </a:r>
            <a:endParaRPr dirty="0">
              <a:solidFill>
                <a:schemeClr val="accent1"/>
              </a:solidFill>
            </a:endParaRPr>
          </a:p>
        </p:txBody>
      </p:sp>
      <p:sp>
        <p:nvSpPr>
          <p:cNvPr id="400" name="Google Shape;400;p37"/>
          <p:cNvSpPr txBox="1">
            <a:spLocks noGrp="1"/>
          </p:cNvSpPr>
          <p:nvPr>
            <p:ph type="subTitle" idx="3"/>
          </p:nvPr>
        </p:nvSpPr>
        <p:spPr>
          <a:xfrm>
            <a:off x="2137821" y="3222607"/>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No consistent way to filter preferences online</a:t>
            </a:r>
            <a:endParaRPr sz="1200" dirty="0"/>
          </a:p>
        </p:txBody>
      </p:sp>
      <p:sp>
        <p:nvSpPr>
          <p:cNvPr id="401" name="Google Shape;401;p37"/>
          <p:cNvSpPr txBox="1">
            <a:spLocks noGrp="1"/>
          </p:cNvSpPr>
          <p:nvPr>
            <p:ph type="subTitle" idx="1"/>
          </p:nvPr>
        </p:nvSpPr>
        <p:spPr>
          <a:xfrm>
            <a:off x="2137820" y="1805917"/>
            <a:ext cx="2303921" cy="572700"/>
          </a:xfrm>
          <a:prstGeom prst="rect">
            <a:avLst/>
          </a:prstGeom>
        </p:spPr>
        <p:txBody>
          <a:bodyPr spcFirstLastPara="1" wrap="square" lIns="91425" tIns="91425" rIns="91425" bIns="91425" anchor="t" anchorCtr="0">
            <a:noAutofit/>
          </a:bodyPr>
          <a:lstStyle/>
          <a:p>
            <a:pPr marL="0" indent="0"/>
            <a:r>
              <a:rPr lang="en-US" sz="1200" dirty="0"/>
              <a:t>Recipes found online are often misleading or inconsistent</a:t>
            </a:r>
          </a:p>
          <a:p>
            <a:pPr marL="0" lvl="0" indent="0" algn="l" rtl="0">
              <a:spcBef>
                <a:spcPts val="0"/>
              </a:spcBef>
              <a:spcAft>
                <a:spcPts val="0"/>
              </a:spcAft>
              <a:buNone/>
            </a:pPr>
            <a:endParaRPr sz="1200" dirty="0"/>
          </a:p>
        </p:txBody>
      </p:sp>
      <p:sp>
        <p:nvSpPr>
          <p:cNvPr id="402" name="Google Shape;402;p37"/>
          <p:cNvSpPr txBox="1">
            <a:spLocks noGrp="1"/>
          </p:cNvSpPr>
          <p:nvPr>
            <p:ph type="subTitle" idx="2"/>
          </p:nvPr>
        </p:nvSpPr>
        <p:spPr>
          <a:xfrm>
            <a:off x="5796766" y="1805917"/>
            <a:ext cx="2305500" cy="572700"/>
          </a:xfrm>
          <a:prstGeom prst="rect">
            <a:avLst/>
          </a:prstGeom>
        </p:spPr>
        <p:txBody>
          <a:bodyPr spcFirstLastPara="1" wrap="square" lIns="91425" tIns="91425" rIns="91425" bIns="91425" anchor="t" anchorCtr="0">
            <a:noAutofit/>
          </a:bodyPr>
          <a:lstStyle/>
          <a:p>
            <a:pPr marL="0" indent="0"/>
            <a:r>
              <a:rPr lang="en-US" sz="1200" dirty="0"/>
              <a:t>Limited way to discuss recipes with other passionate cookers</a:t>
            </a:r>
          </a:p>
          <a:p>
            <a:pPr marL="0" lvl="0" indent="0" algn="l" rtl="0">
              <a:spcBef>
                <a:spcPts val="0"/>
              </a:spcBef>
              <a:spcAft>
                <a:spcPts val="0"/>
              </a:spcAft>
              <a:buNone/>
            </a:pPr>
            <a:endParaRPr sz="1200" dirty="0"/>
          </a:p>
        </p:txBody>
      </p:sp>
      <p:sp>
        <p:nvSpPr>
          <p:cNvPr id="403" name="Google Shape;403;p37"/>
          <p:cNvSpPr txBox="1">
            <a:spLocks noGrp="1"/>
          </p:cNvSpPr>
          <p:nvPr>
            <p:ph type="subTitle" idx="4"/>
          </p:nvPr>
        </p:nvSpPr>
        <p:spPr>
          <a:xfrm>
            <a:off x="5796766" y="3222607"/>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No convenient way to share recipes to other people</a:t>
            </a:r>
            <a:endParaRPr sz="1200" dirty="0"/>
          </a:p>
        </p:txBody>
      </p:sp>
      <p:sp>
        <p:nvSpPr>
          <p:cNvPr id="404" name="Google Shape;404;p37"/>
          <p:cNvSpPr txBox="1">
            <a:spLocks noGrp="1"/>
          </p:cNvSpPr>
          <p:nvPr>
            <p:ph type="subTitle" idx="9"/>
          </p:nvPr>
        </p:nvSpPr>
        <p:spPr>
          <a:xfrm>
            <a:off x="2137821" y="1551092"/>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Online recipes</a:t>
            </a:r>
            <a:endParaRPr sz="1800" dirty="0"/>
          </a:p>
        </p:txBody>
      </p:sp>
      <p:sp>
        <p:nvSpPr>
          <p:cNvPr id="405" name="Google Shape;405;p37"/>
          <p:cNvSpPr txBox="1">
            <a:spLocks noGrp="1"/>
          </p:cNvSpPr>
          <p:nvPr>
            <p:ph type="subTitle" idx="13"/>
          </p:nvPr>
        </p:nvSpPr>
        <p:spPr>
          <a:xfrm>
            <a:off x="5796766" y="1551092"/>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Communication</a:t>
            </a:r>
            <a:endParaRPr sz="1800" dirty="0"/>
          </a:p>
        </p:txBody>
      </p:sp>
      <p:sp>
        <p:nvSpPr>
          <p:cNvPr id="406" name="Google Shape;406;p37"/>
          <p:cNvSpPr txBox="1">
            <a:spLocks noGrp="1"/>
          </p:cNvSpPr>
          <p:nvPr>
            <p:ph type="subTitle" idx="14"/>
          </p:nvPr>
        </p:nvSpPr>
        <p:spPr>
          <a:xfrm>
            <a:off x="2137821" y="2967856"/>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Dietary preferences</a:t>
            </a:r>
            <a:endParaRPr sz="1800" dirty="0"/>
          </a:p>
        </p:txBody>
      </p:sp>
      <p:sp>
        <p:nvSpPr>
          <p:cNvPr id="407" name="Google Shape;407;p37"/>
          <p:cNvSpPr txBox="1">
            <a:spLocks noGrp="1"/>
          </p:cNvSpPr>
          <p:nvPr>
            <p:ph type="subTitle" idx="15"/>
          </p:nvPr>
        </p:nvSpPr>
        <p:spPr>
          <a:xfrm>
            <a:off x="5796766" y="2967856"/>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Recipe Sharing</a:t>
            </a:r>
            <a:endParaRPr sz="1800" dirty="0"/>
          </a:p>
        </p:txBody>
      </p:sp>
      <p:pic>
        <p:nvPicPr>
          <p:cNvPr id="408" name="Google Shape;408;p37"/>
          <p:cNvPicPr preferRelativeResize="0"/>
          <p:nvPr/>
        </p:nvPicPr>
        <p:blipFill rotWithShape="1">
          <a:blip r:embed="rId3">
            <a:alphaModFix/>
          </a:blip>
          <a:srcRect t="49657"/>
          <a:stretch/>
        </p:blipFill>
        <p:spPr>
          <a:xfrm>
            <a:off x="4675366" y="1555457"/>
            <a:ext cx="1114616" cy="741098"/>
          </a:xfrm>
          <a:prstGeom prst="rect">
            <a:avLst/>
          </a:prstGeom>
          <a:noFill/>
          <a:ln>
            <a:noFill/>
          </a:ln>
        </p:spPr>
      </p:pic>
      <p:pic>
        <p:nvPicPr>
          <p:cNvPr id="409" name="Google Shape;409;p37"/>
          <p:cNvPicPr preferRelativeResize="0"/>
          <p:nvPr/>
        </p:nvPicPr>
        <p:blipFill rotWithShape="1">
          <a:blip r:embed="rId3">
            <a:alphaModFix/>
          </a:blip>
          <a:srcRect t="49657"/>
          <a:stretch/>
        </p:blipFill>
        <p:spPr>
          <a:xfrm>
            <a:off x="4675366" y="2967857"/>
            <a:ext cx="1114616" cy="741098"/>
          </a:xfrm>
          <a:prstGeom prst="rect">
            <a:avLst/>
          </a:prstGeom>
          <a:noFill/>
          <a:ln>
            <a:noFill/>
          </a:ln>
        </p:spPr>
      </p:pic>
      <p:pic>
        <p:nvPicPr>
          <p:cNvPr id="410" name="Google Shape;410;p37"/>
          <p:cNvPicPr preferRelativeResize="0"/>
          <p:nvPr/>
        </p:nvPicPr>
        <p:blipFill rotWithShape="1">
          <a:blip r:embed="rId3">
            <a:alphaModFix/>
          </a:blip>
          <a:srcRect t="49657"/>
          <a:stretch/>
        </p:blipFill>
        <p:spPr>
          <a:xfrm>
            <a:off x="1014841" y="1555457"/>
            <a:ext cx="1114616" cy="741098"/>
          </a:xfrm>
          <a:prstGeom prst="rect">
            <a:avLst/>
          </a:prstGeom>
          <a:noFill/>
          <a:ln>
            <a:noFill/>
          </a:ln>
        </p:spPr>
      </p:pic>
      <p:pic>
        <p:nvPicPr>
          <p:cNvPr id="411" name="Google Shape;411;p37"/>
          <p:cNvPicPr preferRelativeResize="0"/>
          <p:nvPr/>
        </p:nvPicPr>
        <p:blipFill rotWithShape="1">
          <a:blip r:embed="rId3">
            <a:alphaModFix/>
          </a:blip>
          <a:srcRect t="49657"/>
          <a:stretch/>
        </p:blipFill>
        <p:spPr>
          <a:xfrm>
            <a:off x="1014841" y="2967857"/>
            <a:ext cx="1114616" cy="741098"/>
          </a:xfrm>
          <a:prstGeom prst="rect">
            <a:avLst/>
          </a:prstGeom>
          <a:noFill/>
          <a:ln>
            <a:noFill/>
          </a:ln>
        </p:spPr>
      </p:pic>
      <p:sp>
        <p:nvSpPr>
          <p:cNvPr id="412" name="Google Shape;412;p37"/>
          <p:cNvSpPr txBox="1">
            <a:spLocks noGrp="1"/>
          </p:cNvSpPr>
          <p:nvPr>
            <p:ph type="title" idx="8"/>
          </p:nvPr>
        </p:nvSpPr>
        <p:spPr>
          <a:xfrm>
            <a:off x="4865324" y="316479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13" name="Google Shape;413;p37"/>
          <p:cNvSpPr txBox="1">
            <a:spLocks noGrp="1"/>
          </p:cNvSpPr>
          <p:nvPr>
            <p:ph type="title" idx="7"/>
          </p:nvPr>
        </p:nvSpPr>
        <p:spPr>
          <a:xfrm>
            <a:off x="4865324" y="17454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4" name="Google Shape;414;p37"/>
          <p:cNvSpPr txBox="1">
            <a:spLocks noGrp="1"/>
          </p:cNvSpPr>
          <p:nvPr>
            <p:ph type="title" idx="6"/>
          </p:nvPr>
        </p:nvSpPr>
        <p:spPr>
          <a:xfrm>
            <a:off x="1204799" y="316479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5" name="Google Shape;415;p37"/>
          <p:cNvSpPr txBox="1">
            <a:spLocks noGrp="1"/>
          </p:cNvSpPr>
          <p:nvPr>
            <p:ph type="title" idx="5"/>
          </p:nvPr>
        </p:nvSpPr>
        <p:spPr>
          <a:xfrm>
            <a:off x="1204799" y="17454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4" name="Straight Connector 3">
            <a:extLst>
              <a:ext uri="{FF2B5EF4-FFF2-40B4-BE49-F238E27FC236}">
                <a16:creationId xmlns:a16="http://schemas.microsoft.com/office/drawing/2014/main" id="{9CFAD951-1478-BA7C-AC46-CCCE4B4AA6FC}"/>
              </a:ext>
            </a:extLst>
          </p:cNvPr>
          <p:cNvCxnSpPr>
            <a:cxnSpLocks/>
          </p:cNvCxnSpPr>
          <p:nvPr/>
        </p:nvCxnSpPr>
        <p:spPr>
          <a:xfrm>
            <a:off x="2908926" y="1064482"/>
            <a:ext cx="321249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08"/>
        <p:cNvGrpSpPr/>
        <p:nvPr/>
      </p:nvGrpSpPr>
      <p:grpSpPr>
        <a:xfrm>
          <a:off x="0" y="0"/>
          <a:ext cx="0" cy="0"/>
          <a:chOff x="0" y="0"/>
          <a:chExt cx="0" cy="0"/>
        </a:xfrm>
      </p:grpSpPr>
      <p:grpSp>
        <p:nvGrpSpPr>
          <p:cNvPr id="4709" name="Google Shape;4709;p81"/>
          <p:cNvGrpSpPr/>
          <p:nvPr/>
        </p:nvGrpSpPr>
        <p:grpSpPr>
          <a:xfrm>
            <a:off x="717027" y="967622"/>
            <a:ext cx="1636117" cy="1526144"/>
            <a:chOff x="729238" y="1179665"/>
            <a:chExt cx="1636117" cy="1526144"/>
          </a:xfrm>
        </p:grpSpPr>
        <p:grpSp>
          <p:nvGrpSpPr>
            <p:cNvPr id="4710" name="Google Shape;4710;p81"/>
            <p:cNvGrpSpPr/>
            <p:nvPr/>
          </p:nvGrpSpPr>
          <p:grpSpPr>
            <a:xfrm>
              <a:off x="729238" y="1179665"/>
              <a:ext cx="80700" cy="1526144"/>
              <a:chOff x="729238" y="1179665"/>
              <a:chExt cx="80700" cy="1526144"/>
            </a:xfrm>
          </p:grpSpPr>
          <p:sp>
            <p:nvSpPr>
              <p:cNvPr id="4711" name="Google Shape;4711;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81"/>
            <p:cNvGrpSpPr/>
            <p:nvPr/>
          </p:nvGrpSpPr>
          <p:grpSpPr>
            <a:xfrm>
              <a:off x="903098" y="1179665"/>
              <a:ext cx="80700" cy="1526144"/>
              <a:chOff x="903098" y="1179665"/>
              <a:chExt cx="80700" cy="1526144"/>
            </a:xfrm>
          </p:grpSpPr>
          <p:sp>
            <p:nvSpPr>
              <p:cNvPr id="4722" name="Google Shape;4722;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1"/>
            <p:cNvGrpSpPr/>
            <p:nvPr/>
          </p:nvGrpSpPr>
          <p:grpSpPr>
            <a:xfrm>
              <a:off x="1076958" y="1179665"/>
              <a:ext cx="80700" cy="1526144"/>
              <a:chOff x="1076958" y="1179665"/>
              <a:chExt cx="80700" cy="1526144"/>
            </a:xfrm>
          </p:grpSpPr>
          <p:sp>
            <p:nvSpPr>
              <p:cNvPr id="4733" name="Google Shape;4733;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81"/>
            <p:cNvGrpSpPr/>
            <p:nvPr/>
          </p:nvGrpSpPr>
          <p:grpSpPr>
            <a:xfrm>
              <a:off x="1247707" y="1179665"/>
              <a:ext cx="80700" cy="1526144"/>
              <a:chOff x="1247707" y="1179665"/>
              <a:chExt cx="80700" cy="1526144"/>
            </a:xfrm>
          </p:grpSpPr>
          <p:sp>
            <p:nvSpPr>
              <p:cNvPr id="4744" name="Google Shape;4744;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81"/>
            <p:cNvGrpSpPr/>
            <p:nvPr/>
          </p:nvGrpSpPr>
          <p:grpSpPr>
            <a:xfrm>
              <a:off x="1421567" y="1179665"/>
              <a:ext cx="80700" cy="1526144"/>
              <a:chOff x="1421567" y="1179665"/>
              <a:chExt cx="80700" cy="1526144"/>
            </a:xfrm>
          </p:grpSpPr>
          <p:sp>
            <p:nvSpPr>
              <p:cNvPr id="4755" name="Google Shape;4755;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81"/>
            <p:cNvGrpSpPr/>
            <p:nvPr/>
          </p:nvGrpSpPr>
          <p:grpSpPr>
            <a:xfrm>
              <a:off x="1592327" y="1179665"/>
              <a:ext cx="80700" cy="1526144"/>
              <a:chOff x="1592327" y="1179665"/>
              <a:chExt cx="80700" cy="1526144"/>
            </a:xfrm>
          </p:grpSpPr>
          <p:sp>
            <p:nvSpPr>
              <p:cNvPr id="4766" name="Google Shape;4766;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81"/>
            <p:cNvGrpSpPr/>
            <p:nvPr/>
          </p:nvGrpSpPr>
          <p:grpSpPr>
            <a:xfrm>
              <a:off x="1766187" y="1179665"/>
              <a:ext cx="80700" cy="1526144"/>
              <a:chOff x="1766187" y="1179665"/>
              <a:chExt cx="80700" cy="1526144"/>
            </a:xfrm>
          </p:grpSpPr>
          <p:sp>
            <p:nvSpPr>
              <p:cNvPr id="4777" name="Google Shape;4777;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81"/>
            <p:cNvGrpSpPr/>
            <p:nvPr/>
          </p:nvGrpSpPr>
          <p:grpSpPr>
            <a:xfrm>
              <a:off x="1936935" y="1179665"/>
              <a:ext cx="80700" cy="1526144"/>
              <a:chOff x="1936935" y="1179665"/>
              <a:chExt cx="80700" cy="1526144"/>
            </a:xfrm>
          </p:grpSpPr>
          <p:sp>
            <p:nvSpPr>
              <p:cNvPr id="4788" name="Google Shape;4788;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1"/>
            <p:cNvGrpSpPr/>
            <p:nvPr/>
          </p:nvGrpSpPr>
          <p:grpSpPr>
            <a:xfrm>
              <a:off x="2110795" y="1179665"/>
              <a:ext cx="80700" cy="1526144"/>
              <a:chOff x="2110795" y="1179665"/>
              <a:chExt cx="80700" cy="1526144"/>
            </a:xfrm>
          </p:grpSpPr>
          <p:sp>
            <p:nvSpPr>
              <p:cNvPr id="4799" name="Google Shape;4799;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81"/>
            <p:cNvGrpSpPr/>
            <p:nvPr/>
          </p:nvGrpSpPr>
          <p:grpSpPr>
            <a:xfrm>
              <a:off x="2284655" y="1179665"/>
              <a:ext cx="80700" cy="1526144"/>
              <a:chOff x="2284655" y="1179665"/>
              <a:chExt cx="80700" cy="1526144"/>
            </a:xfrm>
          </p:grpSpPr>
          <p:sp>
            <p:nvSpPr>
              <p:cNvPr id="4810" name="Google Shape;4810;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81"/>
          <p:cNvGrpSpPr/>
          <p:nvPr/>
        </p:nvGrpSpPr>
        <p:grpSpPr>
          <a:xfrm>
            <a:off x="2611693" y="986760"/>
            <a:ext cx="1364248" cy="1102133"/>
            <a:chOff x="2623904" y="1198803"/>
            <a:chExt cx="1364248" cy="1102133"/>
          </a:xfrm>
        </p:grpSpPr>
        <p:grpSp>
          <p:nvGrpSpPr>
            <p:cNvPr id="4821" name="Google Shape;4821;p81"/>
            <p:cNvGrpSpPr/>
            <p:nvPr/>
          </p:nvGrpSpPr>
          <p:grpSpPr>
            <a:xfrm>
              <a:off x="2623907" y="1198803"/>
              <a:ext cx="1364245" cy="273000"/>
              <a:chOff x="2623907" y="1198803"/>
              <a:chExt cx="1364245" cy="273000"/>
            </a:xfrm>
          </p:grpSpPr>
          <p:sp>
            <p:nvSpPr>
              <p:cNvPr id="4822" name="Google Shape;4822;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81"/>
            <p:cNvGrpSpPr/>
            <p:nvPr/>
          </p:nvGrpSpPr>
          <p:grpSpPr>
            <a:xfrm>
              <a:off x="2623904" y="1476964"/>
              <a:ext cx="1364245" cy="273000"/>
              <a:chOff x="2623904" y="1476964"/>
              <a:chExt cx="1364245" cy="273000"/>
            </a:xfrm>
          </p:grpSpPr>
          <p:sp>
            <p:nvSpPr>
              <p:cNvPr id="4828" name="Google Shape;4828;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81"/>
            <p:cNvGrpSpPr/>
            <p:nvPr/>
          </p:nvGrpSpPr>
          <p:grpSpPr>
            <a:xfrm>
              <a:off x="2623907" y="1749775"/>
              <a:ext cx="1364245" cy="273000"/>
              <a:chOff x="2623907" y="1749775"/>
              <a:chExt cx="1364245" cy="273000"/>
            </a:xfrm>
          </p:grpSpPr>
          <p:sp>
            <p:nvSpPr>
              <p:cNvPr id="4834" name="Google Shape;4834;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81"/>
            <p:cNvGrpSpPr/>
            <p:nvPr/>
          </p:nvGrpSpPr>
          <p:grpSpPr>
            <a:xfrm>
              <a:off x="2623904" y="2027936"/>
              <a:ext cx="1364245" cy="273000"/>
              <a:chOff x="2623904" y="2027936"/>
              <a:chExt cx="1364245" cy="273000"/>
            </a:xfrm>
          </p:grpSpPr>
          <p:sp>
            <p:nvSpPr>
              <p:cNvPr id="4840" name="Google Shape;4840;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5" name="Google Shape;4845;p81"/>
          <p:cNvGrpSpPr/>
          <p:nvPr/>
        </p:nvGrpSpPr>
        <p:grpSpPr>
          <a:xfrm>
            <a:off x="2601154" y="2445833"/>
            <a:ext cx="1387541" cy="159124"/>
            <a:chOff x="3200660" y="2180272"/>
            <a:chExt cx="2563824" cy="378237"/>
          </a:xfrm>
        </p:grpSpPr>
        <p:sp>
          <p:nvSpPr>
            <p:cNvPr id="4846" name="Google Shape;4846;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81"/>
          <p:cNvGrpSpPr/>
          <p:nvPr/>
        </p:nvGrpSpPr>
        <p:grpSpPr>
          <a:xfrm>
            <a:off x="2597679" y="2723597"/>
            <a:ext cx="1390502" cy="159625"/>
            <a:chOff x="3530150" y="2790075"/>
            <a:chExt cx="1962600" cy="225300"/>
          </a:xfrm>
        </p:grpSpPr>
        <p:sp>
          <p:nvSpPr>
            <p:cNvPr id="4865" name="Google Shape;4865;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81"/>
          <p:cNvGrpSpPr/>
          <p:nvPr/>
        </p:nvGrpSpPr>
        <p:grpSpPr>
          <a:xfrm>
            <a:off x="2597736" y="3001862"/>
            <a:ext cx="1411629" cy="154175"/>
            <a:chOff x="3558802" y="4011244"/>
            <a:chExt cx="1866000" cy="111600"/>
          </a:xfrm>
        </p:grpSpPr>
        <p:sp>
          <p:nvSpPr>
            <p:cNvPr id="4868" name="Google Shape;4868;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81"/>
          <p:cNvGrpSpPr/>
          <p:nvPr/>
        </p:nvGrpSpPr>
        <p:grpSpPr>
          <a:xfrm>
            <a:off x="2598024" y="2207432"/>
            <a:ext cx="1383503" cy="119761"/>
            <a:chOff x="3465975" y="2270258"/>
            <a:chExt cx="1986364" cy="171947"/>
          </a:xfrm>
        </p:grpSpPr>
        <p:sp>
          <p:nvSpPr>
            <p:cNvPr id="4871" name="Google Shape;4871;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81"/>
          <p:cNvGrpSpPr/>
          <p:nvPr/>
        </p:nvGrpSpPr>
        <p:grpSpPr>
          <a:xfrm>
            <a:off x="2609031" y="3571205"/>
            <a:ext cx="1369531" cy="195460"/>
            <a:chOff x="723300" y="4253549"/>
            <a:chExt cx="2276482" cy="324900"/>
          </a:xfrm>
        </p:grpSpPr>
        <p:sp>
          <p:nvSpPr>
            <p:cNvPr id="4880" name="Google Shape;4880;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1"/>
          <p:cNvGrpSpPr/>
          <p:nvPr/>
        </p:nvGrpSpPr>
        <p:grpSpPr>
          <a:xfrm>
            <a:off x="2598592" y="3272446"/>
            <a:ext cx="1389066" cy="180119"/>
            <a:chOff x="705948" y="3788465"/>
            <a:chExt cx="2308953" cy="299400"/>
          </a:xfrm>
        </p:grpSpPr>
        <p:sp>
          <p:nvSpPr>
            <p:cNvPr id="4886" name="Google Shape;4886;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81"/>
          <p:cNvGrpSpPr/>
          <p:nvPr/>
        </p:nvGrpSpPr>
        <p:grpSpPr>
          <a:xfrm>
            <a:off x="4195583" y="1876400"/>
            <a:ext cx="1433821" cy="191501"/>
            <a:chOff x="4273350" y="2088443"/>
            <a:chExt cx="1433821" cy="191501"/>
          </a:xfrm>
        </p:grpSpPr>
        <p:grpSp>
          <p:nvGrpSpPr>
            <p:cNvPr id="4892" name="Google Shape;4892;p81"/>
            <p:cNvGrpSpPr/>
            <p:nvPr/>
          </p:nvGrpSpPr>
          <p:grpSpPr>
            <a:xfrm>
              <a:off x="4273350" y="2088443"/>
              <a:ext cx="1433821" cy="0"/>
              <a:chOff x="5224975" y="2962250"/>
              <a:chExt cx="1544400" cy="0"/>
            </a:xfrm>
          </p:grpSpPr>
          <p:cxnSp>
            <p:nvCxnSpPr>
              <p:cNvPr id="4893" name="Google Shape;4893;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94" name="Google Shape;4894;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95" name="Google Shape;4895;p81"/>
            <p:cNvGrpSpPr/>
            <p:nvPr/>
          </p:nvGrpSpPr>
          <p:grpSpPr>
            <a:xfrm>
              <a:off x="4273350" y="2279944"/>
              <a:ext cx="1433821" cy="0"/>
              <a:chOff x="5224975" y="2962250"/>
              <a:chExt cx="1544400" cy="0"/>
            </a:xfrm>
          </p:grpSpPr>
          <p:cxnSp>
            <p:nvCxnSpPr>
              <p:cNvPr id="4896" name="Google Shape;489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97" name="Google Shape;4897;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98" name="Google Shape;4898;p81"/>
          <p:cNvGrpSpPr/>
          <p:nvPr/>
        </p:nvGrpSpPr>
        <p:grpSpPr>
          <a:xfrm>
            <a:off x="2646529" y="3885304"/>
            <a:ext cx="1304609" cy="294074"/>
            <a:chOff x="2658741" y="4097347"/>
            <a:chExt cx="1304609" cy="294074"/>
          </a:xfrm>
        </p:grpSpPr>
        <p:grpSp>
          <p:nvGrpSpPr>
            <p:cNvPr id="4899" name="Google Shape;4899;p81"/>
            <p:cNvGrpSpPr/>
            <p:nvPr/>
          </p:nvGrpSpPr>
          <p:grpSpPr>
            <a:xfrm>
              <a:off x="2658741" y="4097347"/>
              <a:ext cx="118572" cy="294074"/>
              <a:chOff x="3343310" y="4475555"/>
              <a:chExt cx="127717" cy="316753"/>
            </a:xfrm>
          </p:grpSpPr>
          <p:sp>
            <p:nvSpPr>
              <p:cNvPr id="4900" name="Google Shape;4900;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81"/>
            <p:cNvGrpSpPr/>
            <p:nvPr/>
          </p:nvGrpSpPr>
          <p:grpSpPr>
            <a:xfrm>
              <a:off x="3815519" y="4098388"/>
              <a:ext cx="147831" cy="291991"/>
              <a:chOff x="3527539" y="4476677"/>
              <a:chExt cx="159232" cy="314510"/>
            </a:xfrm>
          </p:grpSpPr>
          <p:sp>
            <p:nvSpPr>
              <p:cNvPr id="4903" name="Google Shape;490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81"/>
            <p:cNvGrpSpPr/>
            <p:nvPr/>
          </p:nvGrpSpPr>
          <p:grpSpPr>
            <a:xfrm>
              <a:off x="3511696" y="4098388"/>
              <a:ext cx="147831" cy="291991"/>
              <a:chOff x="3527539" y="4476677"/>
              <a:chExt cx="159232" cy="314510"/>
            </a:xfrm>
          </p:grpSpPr>
          <p:sp>
            <p:nvSpPr>
              <p:cNvPr id="4906" name="Google Shape;490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81"/>
            <p:cNvGrpSpPr/>
            <p:nvPr/>
          </p:nvGrpSpPr>
          <p:grpSpPr>
            <a:xfrm>
              <a:off x="3207874" y="4098388"/>
              <a:ext cx="147831" cy="291991"/>
              <a:chOff x="3527539" y="4476677"/>
              <a:chExt cx="159232" cy="314510"/>
            </a:xfrm>
          </p:grpSpPr>
          <p:sp>
            <p:nvSpPr>
              <p:cNvPr id="4909" name="Google Shape;490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81"/>
            <p:cNvGrpSpPr/>
            <p:nvPr/>
          </p:nvGrpSpPr>
          <p:grpSpPr>
            <a:xfrm>
              <a:off x="2933305" y="4097347"/>
              <a:ext cx="118572" cy="294074"/>
              <a:chOff x="3343310" y="4475555"/>
              <a:chExt cx="127717" cy="316753"/>
            </a:xfrm>
          </p:grpSpPr>
          <p:sp>
            <p:nvSpPr>
              <p:cNvPr id="4912" name="Google Shape;4912;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4" name="Google Shape;4914;p81"/>
          <p:cNvGrpSpPr/>
          <p:nvPr/>
        </p:nvGrpSpPr>
        <p:grpSpPr>
          <a:xfrm>
            <a:off x="4197138" y="963998"/>
            <a:ext cx="1430711" cy="751237"/>
            <a:chOff x="5159450" y="1919950"/>
            <a:chExt cx="1541050" cy="862500"/>
          </a:xfrm>
        </p:grpSpPr>
        <p:sp>
          <p:nvSpPr>
            <p:cNvPr id="4915" name="Google Shape;4915;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916" name="Google Shape;4916;p81"/>
            <p:cNvGrpSpPr/>
            <p:nvPr/>
          </p:nvGrpSpPr>
          <p:grpSpPr>
            <a:xfrm>
              <a:off x="5159450" y="1919950"/>
              <a:ext cx="1541050" cy="862500"/>
              <a:chOff x="5159450" y="1919950"/>
              <a:chExt cx="1541050" cy="862500"/>
            </a:xfrm>
          </p:grpSpPr>
          <p:cxnSp>
            <p:nvCxnSpPr>
              <p:cNvPr id="4917" name="Google Shape;4917;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918" name="Google Shape;4918;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919" name="Google Shape;4919;p81"/>
          <p:cNvGrpSpPr/>
          <p:nvPr/>
        </p:nvGrpSpPr>
        <p:grpSpPr>
          <a:xfrm>
            <a:off x="4245275" y="2227768"/>
            <a:ext cx="1334436" cy="967914"/>
            <a:chOff x="4294923" y="2439811"/>
            <a:chExt cx="1334436" cy="967914"/>
          </a:xfrm>
        </p:grpSpPr>
        <p:grpSp>
          <p:nvGrpSpPr>
            <p:cNvPr id="4920" name="Google Shape;4920;p81"/>
            <p:cNvGrpSpPr/>
            <p:nvPr/>
          </p:nvGrpSpPr>
          <p:grpSpPr>
            <a:xfrm>
              <a:off x="4960455" y="2469658"/>
              <a:ext cx="668904" cy="885524"/>
              <a:chOff x="4960455" y="2469658"/>
              <a:chExt cx="668904" cy="885524"/>
            </a:xfrm>
          </p:grpSpPr>
          <p:sp>
            <p:nvSpPr>
              <p:cNvPr id="4921" name="Google Shape;4921;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81"/>
            <p:cNvGrpSpPr/>
            <p:nvPr/>
          </p:nvGrpSpPr>
          <p:grpSpPr>
            <a:xfrm>
              <a:off x="4294923" y="2469658"/>
              <a:ext cx="668951" cy="885524"/>
              <a:chOff x="4294923" y="2469658"/>
              <a:chExt cx="668951" cy="885524"/>
            </a:xfrm>
          </p:grpSpPr>
          <p:sp>
            <p:nvSpPr>
              <p:cNvPr id="4928" name="Google Shape;4928;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81"/>
          <p:cNvGrpSpPr/>
          <p:nvPr/>
        </p:nvGrpSpPr>
        <p:grpSpPr>
          <a:xfrm>
            <a:off x="4231478" y="3282213"/>
            <a:ext cx="1430949" cy="897289"/>
            <a:chOff x="4351371" y="3547942"/>
            <a:chExt cx="1345130" cy="843475"/>
          </a:xfrm>
        </p:grpSpPr>
        <p:grpSp>
          <p:nvGrpSpPr>
            <p:cNvPr id="4936" name="Google Shape;4936;p81"/>
            <p:cNvGrpSpPr/>
            <p:nvPr/>
          </p:nvGrpSpPr>
          <p:grpSpPr>
            <a:xfrm>
              <a:off x="4351371" y="4209917"/>
              <a:ext cx="1345130" cy="181500"/>
              <a:chOff x="4351371" y="4209917"/>
              <a:chExt cx="1345130" cy="181500"/>
            </a:xfrm>
          </p:grpSpPr>
          <p:sp>
            <p:nvSpPr>
              <p:cNvPr id="4937" name="Google Shape;4937;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8" name="Google Shape;4938;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39" name="Google Shape;4939;p81"/>
            <p:cNvGrpSpPr/>
            <p:nvPr/>
          </p:nvGrpSpPr>
          <p:grpSpPr>
            <a:xfrm>
              <a:off x="4403010" y="3985221"/>
              <a:ext cx="1109518" cy="181500"/>
              <a:chOff x="4403010" y="3985221"/>
              <a:chExt cx="1109518" cy="181500"/>
            </a:xfrm>
          </p:grpSpPr>
          <p:sp>
            <p:nvSpPr>
              <p:cNvPr id="4940" name="Google Shape;4940;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1" name="Google Shape;4941;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942" name="Google Shape;4942;p81"/>
            <p:cNvGrpSpPr/>
            <p:nvPr/>
          </p:nvGrpSpPr>
          <p:grpSpPr>
            <a:xfrm>
              <a:off x="4618704" y="3766582"/>
              <a:ext cx="807858" cy="181500"/>
              <a:chOff x="4618704" y="3766582"/>
              <a:chExt cx="807858" cy="181500"/>
            </a:xfrm>
          </p:grpSpPr>
          <p:sp>
            <p:nvSpPr>
              <p:cNvPr id="4943" name="Google Shape;4943;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4" name="Google Shape;4944;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45" name="Google Shape;4945;p81"/>
            <p:cNvGrpSpPr/>
            <p:nvPr/>
          </p:nvGrpSpPr>
          <p:grpSpPr>
            <a:xfrm>
              <a:off x="4735238" y="3547942"/>
              <a:ext cx="462839" cy="181500"/>
              <a:chOff x="4735238" y="3547942"/>
              <a:chExt cx="462839" cy="181500"/>
            </a:xfrm>
          </p:grpSpPr>
          <p:sp>
            <p:nvSpPr>
              <p:cNvPr id="4946" name="Google Shape;4946;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7" name="Google Shape;4947;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48" name="Google Shape;4948;p81"/>
          <p:cNvGrpSpPr/>
          <p:nvPr/>
        </p:nvGrpSpPr>
        <p:grpSpPr>
          <a:xfrm>
            <a:off x="7407836" y="2217537"/>
            <a:ext cx="1020955" cy="928853"/>
            <a:chOff x="926675" y="238125"/>
            <a:chExt cx="5755100" cy="5232975"/>
          </a:xfrm>
        </p:grpSpPr>
        <p:sp>
          <p:nvSpPr>
            <p:cNvPr id="4949" name="Google Shape;4949;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81"/>
          <p:cNvGrpSpPr/>
          <p:nvPr/>
        </p:nvGrpSpPr>
        <p:grpSpPr>
          <a:xfrm>
            <a:off x="715210" y="2616272"/>
            <a:ext cx="1695374" cy="1560837"/>
            <a:chOff x="727421" y="2828315"/>
            <a:chExt cx="1695374" cy="1560837"/>
          </a:xfrm>
        </p:grpSpPr>
        <p:grpSp>
          <p:nvGrpSpPr>
            <p:cNvPr id="4954" name="Google Shape;4954;p81"/>
            <p:cNvGrpSpPr/>
            <p:nvPr/>
          </p:nvGrpSpPr>
          <p:grpSpPr>
            <a:xfrm>
              <a:off x="727421" y="2828315"/>
              <a:ext cx="1695374" cy="1560837"/>
              <a:chOff x="734799" y="2782450"/>
              <a:chExt cx="1571100" cy="1577400"/>
            </a:xfrm>
          </p:grpSpPr>
          <p:cxnSp>
            <p:nvCxnSpPr>
              <p:cNvPr id="4955" name="Google Shape;4955;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56" name="Google Shape;4956;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57" name="Google Shape;4957;p81"/>
            <p:cNvGrpSpPr/>
            <p:nvPr/>
          </p:nvGrpSpPr>
          <p:grpSpPr>
            <a:xfrm>
              <a:off x="819108" y="2882501"/>
              <a:ext cx="1556791" cy="1426186"/>
              <a:chOff x="819108" y="2882501"/>
              <a:chExt cx="1556791" cy="1426186"/>
            </a:xfrm>
          </p:grpSpPr>
          <p:grpSp>
            <p:nvGrpSpPr>
              <p:cNvPr id="4958" name="Google Shape;4958;p81"/>
              <p:cNvGrpSpPr/>
              <p:nvPr/>
            </p:nvGrpSpPr>
            <p:grpSpPr>
              <a:xfrm>
                <a:off x="819108" y="2882501"/>
                <a:ext cx="103104" cy="1426186"/>
                <a:chOff x="4674013" y="3100904"/>
                <a:chExt cx="122758" cy="1698043"/>
              </a:xfrm>
            </p:grpSpPr>
            <p:sp>
              <p:nvSpPr>
                <p:cNvPr id="4959" name="Google Shape;4959;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1"/>
              <p:cNvGrpSpPr/>
              <p:nvPr/>
            </p:nvGrpSpPr>
            <p:grpSpPr>
              <a:xfrm>
                <a:off x="1062475" y="2882501"/>
                <a:ext cx="103104" cy="1426186"/>
                <a:chOff x="4940438" y="3100904"/>
                <a:chExt cx="122758" cy="1698043"/>
              </a:xfrm>
            </p:grpSpPr>
            <p:sp>
              <p:nvSpPr>
                <p:cNvPr id="4967" name="Google Shape;4967;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81"/>
              <p:cNvGrpSpPr/>
              <p:nvPr/>
            </p:nvGrpSpPr>
            <p:grpSpPr>
              <a:xfrm>
                <a:off x="1299324" y="2882501"/>
                <a:ext cx="103104" cy="1426186"/>
                <a:chOff x="5206863" y="3100904"/>
                <a:chExt cx="122758" cy="1698043"/>
              </a:xfrm>
            </p:grpSpPr>
            <p:sp>
              <p:nvSpPr>
                <p:cNvPr id="4975" name="Google Shape;4975;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81"/>
              <p:cNvGrpSpPr/>
              <p:nvPr/>
            </p:nvGrpSpPr>
            <p:grpSpPr>
              <a:xfrm>
                <a:off x="1786057" y="2882501"/>
                <a:ext cx="103104" cy="1426186"/>
                <a:chOff x="6006138" y="3143629"/>
                <a:chExt cx="122758" cy="1698043"/>
              </a:xfrm>
            </p:grpSpPr>
            <p:sp>
              <p:nvSpPr>
                <p:cNvPr id="4983" name="Google Shape;4983;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1"/>
              <p:cNvGrpSpPr/>
              <p:nvPr/>
            </p:nvGrpSpPr>
            <p:grpSpPr>
              <a:xfrm>
                <a:off x="2029422" y="2882501"/>
                <a:ext cx="103104" cy="1426186"/>
                <a:chOff x="6805413" y="3100904"/>
                <a:chExt cx="122758" cy="1698043"/>
              </a:xfrm>
            </p:grpSpPr>
            <p:sp>
              <p:nvSpPr>
                <p:cNvPr id="4991" name="Google Shape;4991;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81"/>
              <p:cNvGrpSpPr/>
              <p:nvPr/>
            </p:nvGrpSpPr>
            <p:grpSpPr>
              <a:xfrm>
                <a:off x="2272795" y="2882501"/>
                <a:ext cx="103104" cy="1426186"/>
                <a:chOff x="5206863" y="3100904"/>
                <a:chExt cx="122758" cy="1698043"/>
              </a:xfrm>
            </p:grpSpPr>
            <p:sp>
              <p:nvSpPr>
                <p:cNvPr id="4999" name="Google Shape;4999;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81"/>
              <p:cNvGrpSpPr/>
              <p:nvPr/>
            </p:nvGrpSpPr>
            <p:grpSpPr>
              <a:xfrm>
                <a:off x="1542694" y="2882501"/>
                <a:ext cx="103104" cy="1426186"/>
                <a:chOff x="6006138" y="3143629"/>
                <a:chExt cx="122758" cy="1698043"/>
              </a:xfrm>
            </p:grpSpPr>
            <p:sp>
              <p:nvSpPr>
                <p:cNvPr id="5007" name="Google Shape;5007;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14" name="Google Shape;5014;p81"/>
          <p:cNvGrpSpPr/>
          <p:nvPr/>
        </p:nvGrpSpPr>
        <p:grpSpPr>
          <a:xfrm>
            <a:off x="5671260" y="3305994"/>
            <a:ext cx="2749952" cy="870677"/>
            <a:chOff x="238125" y="1725700"/>
            <a:chExt cx="7139025" cy="2260325"/>
          </a:xfrm>
        </p:grpSpPr>
        <p:sp>
          <p:nvSpPr>
            <p:cNvPr id="5015" name="Google Shape;5015;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81"/>
          <p:cNvGrpSpPr/>
          <p:nvPr/>
        </p:nvGrpSpPr>
        <p:grpSpPr>
          <a:xfrm>
            <a:off x="5941424" y="2247740"/>
            <a:ext cx="1105452" cy="916747"/>
            <a:chOff x="5249100" y="1210600"/>
            <a:chExt cx="3502700" cy="2904775"/>
          </a:xfrm>
        </p:grpSpPr>
        <p:sp>
          <p:nvSpPr>
            <p:cNvPr id="5026" name="Google Shape;5026;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0" name="Google Shape;5030;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31" name="Google Shape;5031;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32" name="Google Shape;5032;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33" name="Google Shape;5033;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34" name="Google Shape;5034;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81"/>
          <p:cNvGrpSpPr/>
          <p:nvPr/>
        </p:nvGrpSpPr>
        <p:grpSpPr>
          <a:xfrm>
            <a:off x="7123972" y="967158"/>
            <a:ext cx="1304650" cy="1124856"/>
            <a:chOff x="7287122" y="1165658"/>
            <a:chExt cx="1219413" cy="1051365"/>
          </a:xfrm>
        </p:grpSpPr>
        <p:grpSp>
          <p:nvGrpSpPr>
            <p:cNvPr id="5036" name="Google Shape;5036;p81"/>
            <p:cNvGrpSpPr/>
            <p:nvPr/>
          </p:nvGrpSpPr>
          <p:grpSpPr>
            <a:xfrm>
              <a:off x="7287122" y="1969723"/>
              <a:ext cx="1219413" cy="247300"/>
              <a:chOff x="7287122" y="1969723"/>
              <a:chExt cx="1219413" cy="247300"/>
            </a:xfrm>
          </p:grpSpPr>
          <p:sp>
            <p:nvSpPr>
              <p:cNvPr id="5037" name="Google Shape;5037;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8" name="Google Shape;5038;p81"/>
              <p:cNvGrpSpPr/>
              <p:nvPr/>
            </p:nvGrpSpPr>
            <p:grpSpPr>
              <a:xfrm>
                <a:off x="7287122" y="2063892"/>
                <a:ext cx="1151753" cy="73428"/>
                <a:chOff x="7287122" y="2063892"/>
                <a:chExt cx="1151753" cy="73428"/>
              </a:xfrm>
            </p:grpSpPr>
            <p:sp>
              <p:nvSpPr>
                <p:cNvPr id="5039" name="Google Shape;5039;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0" name="Google Shape;5040;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041" name="Google Shape;5041;p81"/>
            <p:cNvGrpSpPr/>
            <p:nvPr/>
          </p:nvGrpSpPr>
          <p:grpSpPr>
            <a:xfrm>
              <a:off x="7287122" y="1712201"/>
              <a:ext cx="1219403" cy="246767"/>
              <a:chOff x="7287122" y="1712201"/>
              <a:chExt cx="1219403" cy="246767"/>
            </a:xfrm>
          </p:grpSpPr>
          <p:sp>
            <p:nvSpPr>
              <p:cNvPr id="5042" name="Google Shape;5042;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3" name="Google Shape;5043;p81"/>
              <p:cNvGrpSpPr/>
              <p:nvPr/>
            </p:nvGrpSpPr>
            <p:grpSpPr>
              <a:xfrm>
                <a:off x="7287122" y="1842861"/>
                <a:ext cx="1005303" cy="73419"/>
                <a:chOff x="7287122" y="1842861"/>
                <a:chExt cx="1005303" cy="73419"/>
              </a:xfrm>
            </p:grpSpPr>
            <p:sp>
              <p:nvSpPr>
                <p:cNvPr id="5044" name="Google Shape;5044;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5" name="Google Shape;5045;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46" name="Google Shape;5046;p81"/>
            <p:cNvGrpSpPr/>
            <p:nvPr/>
          </p:nvGrpSpPr>
          <p:grpSpPr>
            <a:xfrm>
              <a:off x="7287122" y="1447520"/>
              <a:ext cx="1219403" cy="286667"/>
              <a:chOff x="7287122" y="1447520"/>
              <a:chExt cx="1219403" cy="286667"/>
            </a:xfrm>
          </p:grpSpPr>
          <p:sp>
            <p:nvSpPr>
              <p:cNvPr id="5047" name="Google Shape;5047;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8" name="Google Shape;5048;p81"/>
              <p:cNvGrpSpPr/>
              <p:nvPr/>
            </p:nvGrpSpPr>
            <p:grpSpPr>
              <a:xfrm>
                <a:off x="7287122" y="1581977"/>
                <a:ext cx="852803" cy="73428"/>
                <a:chOff x="7287122" y="1581977"/>
                <a:chExt cx="852803" cy="73428"/>
              </a:xfrm>
            </p:grpSpPr>
            <p:sp>
              <p:nvSpPr>
                <p:cNvPr id="5049" name="Google Shape;5049;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0" name="Google Shape;5050;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51" name="Google Shape;5051;p81"/>
            <p:cNvGrpSpPr/>
            <p:nvPr/>
          </p:nvGrpSpPr>
          <p:grpSpPr>
            <a:xfrm>
              <a:off x="7287122" y="1165658"/>
              <a:ext cx="1219403" cy="344253"/>
              <a:chOff x="7287122" y="1165658"/>
              <a:chExt cx="1219403" cy="344253"/>
            </a:xfrm>
          </p:grpSpPr>
          <p:sp>
            <p:nvSpPr>
              <p:cNvPr id="5052" name="Google Shape;5052;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3" name="Google Shape;5053;p81"/>
              <p:cNvGrpSpPr/>
              <p:nvPr/>
            </p:nvGrpSpPr>
            <p:grpSpPr>
              <a:xfrm>
                <a:off x="7287122" y="1341025"/>
                <a:ext cx="695703" cy="73419"/>
                <a:chOff x="7287122" y="1341025"/>
                <a:chExt cx="695703" cy="73419"/>
              </a:xfrm>
            </p:grpSpPr>
            <p:sp>
              <p:nvSpPr>
                <p:cNvPr id="5054" name="Google Shape;5054;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5" name="Google Shape;5055;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56" name="Google Shape;5056;p81"/>
          <p:cNvGrpSpPr/>
          <p:nvPr/>
        </p:nvGrpSpPr>
        <p:grpSpPr>
          <a:xfrm>
            <a:off x="5790464" y="973181"/>
            <a:ext cx="1397729" cy="1098540"/>
            <a:chOff x="5900602" y="1193063"/>
            <a:chExt cx="1299851" cy="1021707"/>
          </a:xfrm>
        </p:grpSpPr>
        <p:grpSp>
          <p:nvGrpSpPr>
            <p:cNvPr id="5057" name="Google Shape;5057;p81"/>
            <p:cNvGrpSpPr/>
            <p:nvPr/>
          </p:nvGrpSpPr>
          <p:grpSpPr>
            <a:xfrm>
              <a:off x="6520337" y="1193063"/>
              <a:ext cx="341815" cy="799959"/>
              <a:chOff x="6520337" y="1193063"/>
              <a:chExt cx="341815" cy="799959"/>
            </a:xfrm>
          </p:grpSpPr>
          <p:grpSp>
            <p:nvGrpSpPr>
              <p:cNvPr id="5058" name="Google Shape;5058;p81"/>
              <p:cNvGrpSpPr/>
              <p:nvPr/>
            </p:nvGrpSpPr>
            <p:grpSpPr>
              <a:xfrm>
                <a:off x="6520337" y="1589527"/>
                <a:ext cx="213950" cy="403494"/>
                <a:chOff x="6520337" y="1589527"/>
                <a:chExt cx="213950" cy="403494"/>
              </a:xfrm>
            </p:grpSpPr>
            <p:sp>
              <p:nvSpPr>
                <p:cNvPr id="5059" name="Google Shape;5059;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81"/>
              <p:cNvGrpSpPr/>
              <p:nvPr/>
            </p:nvGrpSpPr>
            <p:grpSpPr>
              <a:xfrm>
                <a:off x="6577204" y="1193063"/>
                <a:ext cx="284947" cy="464512"/>
                <a:chOff x="6577204" y="1193063"/>
                <a:chExt cx="284947" cy="464512"/>
              </a:xfrm>
            </p:grpSpPr>
            <p:sp>
              <p:nvSpPr>
                <p:cNvPr id="5062" name="Google Shape;5062;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3" name="Google Shape;5063;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64" name="Google Shape;5064;p81"/>
            <p:cNvGrpSpPr/>
            <p:nvPr/>
          </p:nvGrpSpPr>
          <p:grpSpPr>
            <a:xfrm>
              <a:off x="6238903" y="1193063"/>
              <a:ext cx="300475" cy="900152"/>
              <a:chOff x="6238903" y="1193063"/>
              <a:chExt cx="300475" cy="900152"/>
            </a:xfrm>
          </p:grpSpPr>
          <p:grpSp>
            <p:nvGrpSpPr>
              <p:cNvPr id="5065" name="Google Shape;5065;p81"/>
              <p:cNvGrpSpPr/>
              <p:nvPr/>
            </p:nvGrpSpPr>
            <p:grpSpPr>
              <a:xfrm>
                <a:off x="6290865" y="1489315"/>
                <a:ext cx="248514" cy="603900"/>
                <a:chOff x="6290865" y="1489315"/>
                <a:chExt cx="248514" cy="603900"/>
              </a:xfrm>
            </p:grpSpPr>
            <p:sp>
              <p:nvSpPr>
                <p:cNvPr id="5066" name="Google Shape;5066;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81"/>
              <p:cNvGrpSpPr/>
              <p:nvPr/>
            </p:nvGrpSpPr>
            <p:grpSpPr>
              <a:xfrm>
                <a:off x="6238903" y="1193063"/>
                <a:ext cx="284947" cy="333087"/>
                <a:chOff x="6238903" y="1193063"/>
                <a:chExt cx="284947" cy="333087"/>
              </a:xfrm>
            </p:grpSpPr>
            <p:sp>
              <p:nvSpPr>
                <p:cNvPr id="5069" name="Google Shape;5069;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0" name="Google Shape;5070;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71" name="Google Shape;5071;p81"/>
            <p:cNvGrpSpPr/>
            <p:nvPr/>
          </p:nvGrpSpPr>
          <p:grpSpPr>
            <a:xfrm>
              <a:off x="5900602" y="1193063"/>
              <a:ext cx="444345" cy="1021707"/>
              <a:chOff x="5900602" y="1193063"/>
              <a:chExt cx="444345" cy="1021707"/>
            </a:xfrm>
          </p:grpSpPr>
          <p:grpSp>
            <p:nvGrpSpPr>
              <p:cNvPr id="5072" name="Google Shape;5072;p81"/>
              <p:cNvGrpSpPr/>
              <p:nvPr/>
            </p:nvGrpSpPr>
            <p:grpSpPr>
              <a:xfrm>
                <a:off x="6046501" y="1367785"/>
                <a:ext cx="298446" cy="846986"/>
                <a:chOff x="6046501" y="1367785"/>
                <a:chExt cx="298446" cy="846986"/>
              </a:xfrm>
            </p:grpSpPr>
            <p:sp>
              <p:nvSpPr>
                <p:cNvPr id="5073" name="Google Shape;5073;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1"/>
              <p:cNvGrpSpPr/>
              <p:nvPr/>
            </p:nvGrpSpPr>
            <p:grpSpPr>
              <a:xfrm>
                <a:off x="5900602" y="1193063"/>
                <a:ext cx="284947" cy="182312"/>
                <a:chOff x="5900602" y="1193063"/>
                <a:chExt cx="284947" cy="182312"/>
              </a:xfrm>
            </p:grpSpPr>
            <p:sp>
              <p:nvSpPr>
                <p:cNvPr id="5076" name="Google Shape;5076;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7" name="Google Shape;5077;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78" name="Google Shape;5078;p81"/>
            <p:cNvGrpSpPr/>
            <p:nvPr/>
          </p:nvGrpSpPr>
          <p:grpSpPr>
            <a:xfrm>
              <a:off x="6738300" y="1193063"/>
              <a:ext cx="462153" cy="707634"/>
              <a:chOff x="6738300" y="1193063"/>
              <a:chExt cx="462153" cy="707634"/>
            </a:xfrm>
          </p:grpSpPr>
          <p:grpSp>
            <p:nvGrpSpPr>
              <p:cNvPr id="5079" name="Google Shape;5079;p81"/>
              <p:cNvGrpSpPr/>
              <p:nvPr/>
            </p:nvGrpSpPr>
            <p:grpSpPr>
              <a:xfrm>
                <a:off x="6915505" y="1193063"/>
                <a:ext cx="284947" cy="597387"/>
                <a:chOff x="6915505" y="1193063"/>
                <a:chExt cx="284947" cy="597387"/>
              </a:xfrm>
            </p:grpSpPr>
            <p:sp>
              <p:nvSpPr>
                <p:cNvPr id="5080" name="Google Shape;5080;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82" name="Google Shape;5082;p81"/>
              <p:cNvGrpSpPr/>
              <p:nvPr/>
            </p:nvGrpSpPr>
            <p:grpSpPr>
              <a:xfrm>
                <a:off x="6738300" y="1684725"/>
                <a:ext cx="230066" cy="215971"/>
                <a:chOff x="6738300" y="1684725"/>
                <a:chExt cx="230066" cy="215971"/>
              </a:xfrm>
            </p:grpSpPr>
            <p:sp>
              <p:nvSpPr>
                <p:cNvPr id="5083" name="Google Shape;5083;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88"/>
        <p:cNvGrpSpPr/>
        <p:nvPr/>
      </p:nvGrpSpPr>
      <p:grpSpPr>
        <a:xfrm>
          <a:off x="0" y="0"/>
          <a:ext cx="0" cy="0"/>
          <a:chOff x="0" y="0"/>
          <a:chExt cx="0" cy="0"/>
        </a:xfrm>
      </p:grpSpPr>
      <p:grpSp>
        <p:nvGrpSpPr>
          <p:cNvPr id="5089" name="Google Shape;5089;p82"/>
          <p:cNvGrpSpPr/>
          <p:nvPr/>
        </p:nvGrpSpPr>
        <p:grpSpPr>
          <a:xfrm>
            <a:off x="821785" y="2307635"/>
            <a:ext cx="339235" cy="298186"/>
            <a:chOff x="898875" y="244725"/>
            <a:chExt cx="481800" cy="423500"/>
          </a:xfrm>
        </p:grpSpPr>
        <p:sp>
          <p:nvSpPr>
            <p:cNvPr id="5090" name="Google Shape;5090;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2"/>
          <p:cNvGrpSpPr/>
          <p:nvPr/>
        </p:nvGrpSpPr>
        <p:grpSpPr>
          <a:xfrm>
            <a:off x="1260167" y="2287103"/>
            <a:ext cx="298169" cy="339253"/>
            <a:chOff x="1529350" y="258825"/>
            <a:chExt cx="423475" cy="481825"/>
          </a:xfrm>
        </p:grpSpPr>
        <p:sp>
          <p:nvSpPr>
            <p:cNvPr id="5097" name="Google Shape;5097;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82"/>
          <p:cNvGrpSpPr/>
          <p:nvPr/>
        </p:nvGrpSpPr>
        <p:grpSpPr>
          <a:xfrm>
            <a:off x="2102437" y="2287102"/>
            <a:ext cx="298169" cy="339253"/>
            <a:chOff x="2707500" y="249400"/>
            <a:chExt cx="423475" cy="481825"/>
          </a:xfrm>
        </p:grpSpPr>
        <p:sp>
          <p:nvSpPr>
            <p:cNvPr id="5100" name="Google Shape;5100;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82"/>
          <p:cNvGrpSpPr/>
          <p:nvPr/>
        </p:nvGrpSpPr>
        <p:grpSpPr>
          <a:xfrm>
            <a:off x="2516052" y="2287428"/>
            <a:ext cx="305386" cy="338602"/>
            <a:chOff x="3300325" y="249875"/>
            <a:chExt cx="433725" cy="480900"/>
          </a:xfrm>
        </p:grpSpPr>
        <p:sp>
          <p:nvSpPr>
            <p:cNvPr id="5103" name="Google Shape;5103;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2"/>
          <p:cNvGrpSpPr/>
          <p:nvPr/>
        </p:nvGrpSpPr>
        <p:grpSpPr>
          <a:xfrm>
            <a:off x="1653142" y="2367273"/>
            <a:ext cx="340890" cy="178912"/>
            <a:chOff x="2084325" y="363300"/>
            <a:chExt cx="484150" cy="254100"/>
          </a:xfrm>
        </p:grpSpPr>
        <p:sp>
          <p:nvSpPr>
            <p:cNvPr id="5110" name="Google Shape;5110;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2" name="Google Shape;5112;p82"/>
          <p:cNvGrpSpPr/>
          <p:nvPr/>
        </p:nvGrpSpPr>
        <p:grpSpPr>
          <a:xfrm>
            <a:off x="2905137" y="2287349"/>
            <a:ext cx="352349" cy="338760"/>
            <a:chOff x="3854700" y="249750"/>
            <a:chExt cx="500425" cy="481125"/>
          </a:xfrm>
        </p:grpSpPr>
        <p:sp>
          <p:nvSpPr>
            <p:cNvPr id="5113" name="Google Shape;5113;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82"/>
          <p:cNvGrpSpPr/>
          <p:nvPr/>
        </p:nvGrpSpPr>
        <p:grpSpPr>
          <a:xfrm>
            <a:off x="3323126" y="2287349"/>
            <a:ext cx="352349" cy="338760"/>
            <a:chOff x="4447550" y="249750"/>
            <a:chExt cx="500425" cy="481125"/>
          </a:xfrm>
        </p:grpSpPr>
        <p:sp>
          <p:nvSpPr>
            <p:cNvPr id="5122" name="Google Shape;5122;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4" name="Google Shape;5124;p82"/>
          <p:cNvGrpSpPr/>
          <p:nvPr/>
        </p:nvGrpSpPr>
        <p:grpSpPr>
          <a:xfrm>
            <a:off x="3752328" y="2287102"/>
            <a:ext cx="339253" cy="339253"/>
            <a:chOff x="5049725" y="249400"/>
            <a:chExt cx="481825" cy="481825"/>
          </a:xfrm>
        </p:grpSpPr>
        <p:sp>
          <p:nvSpPr>
            <p:cNvPr id="5125" name="Google Shape;5125;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7" name="Google Shape;5127;p82"/>
          <p:cNvGrpSpPr/>
          <p:nvPr/>
        </p:nvGrpSpPr>
        <p:grpSpPr>
          <a:xfrm>
            <a:off x="4166269" y="2287102"/>
            <a:ext cx="339253" cy="339253"/>
            <a:chOff x="5660400" y="238125"/>
            <a:chExt cx="481825" cy="481825"/>
          </a:xfrm>
        </p:grpSpPr>
        <p:sp>
          <p:nvSpPr>
            <p:cNvPr id="5128" name="Google Shape;5128;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82"/>
          <p:cNvGrpSpPr/>
          <p:nvPr/>
        </p:nvGrpSpPr>
        <p:grpSpPr>
          <a:xfrm>
            <a:off x="4582955" y="2287102"/>
            <a:ext cx="339253" cy="339253"/>
            <a:chOff x="6235400" y="249400"/>
            <a:chExt cx="481825" cy="481825"/>
          </a:xfrm>
        </p:grpSpPr>
        <p:sp>
          <p:nvSpPr>
            <p:cNvPr id="5131" name="Google Shape;5131;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6" name="Google Shape;5136;p82"/>
          <p:cNvGrpSpPr/>
          <p:nvPr/>
        </p:nvGrpSpPr>
        <p:grpSpPr>
          <a:xfrm>
            <a:off x="821301" y="2731810"/>
            <a:ext cx="340204" cy="298116"/>
            <a:chOff x="899850" y="871450"/>
            <a:chExt cx="483175" cy="423400"/>
          </a:xfrm>
        </p:grpSpPr>
        <p:sp>
          <p:nvSpPr>
            <p:cNvPr id="5137" name="Google Shape;5137;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1" name="Google Shape;5141;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2" name="Google Shape;5142;p82"/>
          <p:cNvGrpSpPr/>
          <p:nvPr/>
        </p:nvGrpSpPr>
        <p:grpSpPr>
          <a:xfrm>
            <a:off x="1653301" y="2711232"/>
            <a:ext cx="340573" cy="339271"/>
            <a:chOff x="2085450" y="842250"/>
            <a:chExt cx="483700" cy="481850"/>
          </a:xfrm>
        </p:grpSpPr>
        <p:sp>
          <p:nvSpPr>
            <p:cNvPr id="5143" name="Google Shape;5143;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6" name="Google Shape;5146;p82"/>
          <p:cNvGrpSpPr/>
          <p:nvPr/>
        </p:nvGrpSpPr>
        <p:grpSpPr>
          <a:xfrm>
            <a:off x="2081868" y="2711241"/>
            <a:ext cx="339306" cy="339253"/>
            <a:chOff x="2685825" y="840375"/>
            <a:chExt cx="481900" cy="481825"/>
          </a:xfrm>
        </p:grpSpPr>
        <p:sp>
          <p:nvSpPr>
            <p:cNvPr id="5147" name="Google Shape;5147;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82"/>
          <p:cNvGrpSpPr/>
          <p:nvPr/>
        </p:nvGrpSpPr>
        <p:grpSpPr>
          <a:xfrm>
            <a:off x="2493529" y="2710924"/>
            <a:ext cx="350431" cy="339887"/>
            <a:chOff x="3270675" y="841800"/>
            <a:chExt cx="497700" cy="482725"/>
          </a:xfrm>
        </p:grpSpPr>
        <p:sp>
          <p:nvSpPr>
            <p:cNvPr id="5150" name="Google Shape;5150;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3" name="Google Shape;5153;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4" name="Google Shape;5154;p82"/>
          <p:cNvGrpSpPr/>
          <p:nvPr/>
        </p:nvGrpSpPr>
        <p:grpSpPr>
          <a:xfrm>
            <a:off x="3329675" y="2731783"/>
            <a:ext cx="339253" cy="298169"/>
            <a:chOff x="4467200" y="877100"/>
            <a:chExt cx="481825" cy="423475"/>
          </a:xfrm>
        </p:grpSpPr>
        <p:sp>
          <p:nvSpPr>
            <p:cNvPr id="5155" name="Google Shape;5155;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9" name="Google Shape;5159;p82"/>
          <p:cNvGrpSpPr/>
          <p:nvPr/>
        </p:nvGrpSpPr>
        <p:grpSpPr>
          <a:xfrm>
            <a:off x="3744565" y="2711232"/>
            <a:ext cx="354778" cy="339271"/>
            <a:chOff x="5045500" y="842250"/>
            <a:chExt cx="503875" cy="481850"/>
          </a:xfrm>
        </p:grpSpPr>
        <p:sp>
          <p:nvSpPr>
            <p:cNvPr id="5160" name="Google Shape;5160;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2" name="Google Shape;5162;p82"/>
          <p:cNvGrpSpPr/>
          <p:nvPr/>
        </p:nvGrpSpPr>
        <p:grpSpPr>
          <a:xfrm>
            <a:off x="4167413" y="2737451"/>
            <a:ext cx="336965" cy="286833"/>
            <a:chOff x="5645200" y="879425"/>
            <a:chExt cx="478575" cy="407375"/>
          </a:xfrm>
        </p:grpSpPr>
        <p:sp>
          <p:nvSpPr>
            <p:cNvPr id="5163" name="Google Shape;5163;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82"/>
          <p:cNvGrpSpPr/>
          <p:nvPr/>
        </p:nvGrpSpPr>
        <p:grpSpPr>
          <a:xfrm>
            <a:off x="4603488" y="2711241"/>
            <a:ext cx="298186" cy="339253"/>
            <a:chOff x="6264525" y="842250"/>
            <a:chExt cx="423500" cy="481825"/>
          </a:xfrm>
        </p:grpSpPr>
        <p:sp>
          <p:nvSpPr>
            <p:cNvPr id="5170" name="Google Shape;5170;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7" name="Google Shape;5177;p82"/>
          <p:cNvGrpSpPr/>
          <p:nvPr/>
        </p:nvGrpSpPr>
        <p:grpSpPr>
          <a:xfrm>
            <a:off x="821776" y="3125895"/>
            <a:ext cx="339253" cy="339253"/>
            <a:chOff x="900750" y="1436075"/>
            <a:chExt cx="481825" cy="481825"/>
          </a:xfrm>
        </p:grpSpPr>
        <p:sp>
          <p:nvSpPr>
            <p:cNvPr id="5178" name="Google Shape;5178;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2" name="Google Shape;5182;p82"/>
          <p:cNvGrpSpPr/>
          <p:nvPr/>
        </p:nvGrpSpPr>
        <p:grpSpPr>
          <a:xfrm>
            <a:off x="1239624" y="3186183"/>
            <a:ext cx="339253" cy="218676"/>
            <a:chOff x="1492675" y="1520750"/>
            <a:chExt cx="481825" cy="310575"/>
          </a:xfrm>
        </p:grpSpPr>
        <p:sp>
          <p:nvSpPr>
            <p:cNvPr id="5183" name="Google Shape;5183;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82"/>
          <p:cNvGrpSpPr/>
          <p:nvPr/>
        </p:nvGrpSpPr>
        <p:grpSpPr>
          <a:xfrm>
            <a:off x="1647421" y="3125877"/>
            <a:ext cx="352332" cy="339288"/>
            <a:chOff x="2071000" y="1435025"/>
            <a:chExt cx="500400" cy="481875"/>
          </a:xfrm>
        </p:grpSpPr>
        <p:sp>
          <p:nvSpPr>
            <p:cNvPr id="5186" name="Google Shape;5186;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9" name="Google Shape;5189;p82"/>
          <p:cNvGrpSpPr/>
          <p:nvPr/>
        </p:nvGrpSpPr>
        <p:grpSpPr>
          <a:xfrm>
            <a:off x="2075584" y="3146709"/>
            <a:ext cx="351874" cy="297623"/>
            <a:chOff x="2678350" y="1464650"/>
            <a:chExt cx="499750" cy="422700"/>
          </a:xfrm>
        </p:grpSpPr>
        <p:sp>
          <p:nvSpPr>
            <p:cNvPr id="5190" name="Google Shape;5190;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3" name="Google Shape;5193;p82"/>
          <p:cNvGrpSpPr/>
          <p:nvPr/>
        </p:nvGrpSpPr>
        <p:grpSpPr>
          <a:xfrm>
            <a:off x="2499118" y="3125895"/>
            <a:ext cx="339253" cy="339253"/>
            <a:chOff x="3271200" y="1435075"/>
            <a:chExt cx="481825" cy="481825"/>
          </a:xfrm>
        </p:grpSpPr>
        <p:sp>
          <p:nvSpPr>
            <p:cNvPr id="5194" name="Google Shape;5194;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82"/>
          <p:cNvGrpSpPr/>
          <p:nvPr/>
        </p:nvGrpSpPr>
        <p:grpSpPr>
          <a:xfrm>
            <a:off x="2909591" y="3125877"/>
            <a:ext cx="343442" cy="339288"/>
            <a:chOff x="3858100" y="1435075"/>
            <a:chExt cx="487775" cy="481875"/>
          </a:xfrm>
        </p:grpSpPr>
        <p:sp>
          <p:nvSpPr>
            <p:cNvPr id="5197" name="Google Shape;5197;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2"/>
          <p:cNvGrpSpPr/>
          <p:nvPr/>
        </p:nvGrpSpPr>
        <p:grpSpPr>
          <a:xfrm>
            <a:off x="3329674" y="3125895"/>
            <a:ext cx="339253" cy="339253"/>
            <a:chOff x="4456875" y="1435075"/>
            <a:chExt cx="481825" cy="481825"/>
          </a:xfrm>
        </p:grpSpPr>
        <p:sp>
          <p:nvSpPr>
            <p:cNvPr id="5203" name="Google Shape;5203;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2" name="Google Shape;5222;p82"/>
          <p:cNvGrpSpPr/>
          <p:nvPr/>
        </p:nvGrpSpPr>
        <p:grpSpPr>
          <a:xfrm>
            <a:off x="3750665" y="3125886"/>
            <a:ext cx="342580" cy="339271"/>
            <a:chOff x="5049725" y="1435050"/>
            <a:chExt cx="486550" cy="481850"/>
          </a:xfrm>
        </p:grpSpPr>
        <p:sp>
          <p:nvSpPr>
            <p:cNvPr id="5223" name="Google Shape;5223;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7" name="Google Shape;5227;p82"/>
          <p:cNvGrpSpPr/>
          <p:nvPr/>
        </p:nvGrpSpPr>
        <p:grpSpPr>
          <a:xfrm>
            <a:off x="4166216" y="3125895"/>
            <a:ext cx="339359" cy="339253"/>
            <a:chOff x="5642475" y="1435075"/>
            <a:chExt cx="481975" cy="481825"/>
          </a:xfrm>
        </p:grpSpPr>
        <p:sp>
          <p:nvSpPr>
            <p:cNvPr id="5228" name="Google Shape;5228;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1" name="Google Shape;5231;p82"/>
          <p:cNvGrpSpPr/>
          <p:nvPr/>
        </p:nvGrpSpPr>
        <p:grpSpPr>
          <a:xfrm>
            <a:off x="4580702" y="3125886"/>
            <a:ext cx="343759" cy="339271"/>
            <a:chOff x="6232000" y="1435050"/>
            <a:chExt cx="488225" cy="481850"/>
          </a:xfrm>
        </p:grpSpPr>
        <p:sp>
          <p:nvSpPr>
            <p:cNvPr id="5232" name="Google Shape;5232;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2"/>
          <p:cNvGrpSpPr/>
          <p:nvPr/>
        </p:nvGrpSpPr>
        <p:grpSpPr>
          <a:xfrm>
            <a:off x="841438" y="3539545"/>
            <a:ext cx="299929" cy="337792"/>
            <a:chOff x="924450" y="2028975"/>
            <a:chExt cx="425975" cy="479750"/>
          </a:xfrm>
        </p:grpSpPr>
        <p:sp>
          <p:nvSpPr>
            <p:cNvPr id="5238" name="Google Shape;5238;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82"/>
          <p:cNvGrpSpPr/>
          <p:nvPr/>
        </p:nvGrpSpPr>
        <p:grpSpPr>
          <a:xfrm>
            <a:off x="1653934" y="3559347"/>
            <a:ext cx="339306" cy="298186"/>
            <a:chOff x="2085450" y="2057100"/>
            <a:chExt cx="481900" cy="423500"/>
          </a:xfrm>
        </p:grpSpPr>
        <p:sp>
          <p:nvSpPr>
            <p:cNvPr id="5242" name="Google Shape;5242;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5" name="Google Shape;5245;p82"/>
          <p:cNvGrpSpPr/>
          <p:nvPr/>
        </p:nvGrpSpPr>
        <p:grpSpPr>
          <a:xfrm>
            <a:off x="2081868" y="3582592"/>
            <a:ext cx="339306" cy="251698"/>
            <a:chOff x="2678275" y="2090100"/>
            <a:chExt cx="481900" cy="357475"/>
          </a:xfrm>
        </p:grpSpPr>
        <p:sp>
          <p:nvSpPr>
            <p:cNvPr id="5246" name="Google Shape;5246;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1" name="Google Shape;5251;p82"/>
          <p:cNvGrpSpPr/>
          <p:nvPr/>
        </p:nvGrpSpPr>
        <p:grpSpPr>
          <a:xfrm>
            <a:off x="2559072" y="3594790"/>
            <a:ext cx="219345" cy="227301"/>
            <a:chOff x="3357325" y="2093500"/>
            <a:chExt cx="311525" cy="322825"/>
          </a:xfrm>
        </p:grpSpPr>
        <p:sp>
          <p:nvSpPr>
            <p:cNvPr id="5252" name="Google Shape;5252;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5" name="Google Shape;5255;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56" name="Google Shape;5256;p82"/>
          <p:cNvGrpSpPr/>
          <p:nvPr/>
        </p:nvGrpSpPr>
        <p:grpSpPr>
          <a:xfrm>
            <a:off x="3353262" y="3538814"/>
            <a:ext cx="292078" cy="339253"/>
            <a:chOff x="4492800" y="2027925"/>
            <a:chExt cx="414825" cy="481825"/>
          </a:xfrm>
        </p:grpSpPr>
        <p:sp>
          <p:nvSpPr>
            <p:cNvPr id="5257" name="Google Shape;5257;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82"/>
          <p:cNvGrpSpPr/>
          <p:nvPr/>
        </p:nvGrpSpPr>
        <p:grpSpPr>
          <a:xfrm>
            <a:off x="3752354" y="3538805"/>
            <a:ext cx="339200" cy="339271"/>
            <a:chOff x="5049725" y="2027900"/>
            <a:chExt cx="481750" cy="481850"/>
          </a:xfrm>
        </p:grpSpPr>
        <p:sp>
          <p:nvSpPr>
            <p:cNvPr id="5260" name="Google Shape;5260;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82"/>
          <p:cNvGrpSpPr/>
          <p:nvPr/>
        </p:nvGrpSpPr>
        <p:grpSpPr>
          <a:xfrm>
            <a:off x="4225950" y="3538893"/>
            <a:ext cx="219890" cy="339095"/>
            <a:chOff x="5726350" y="2028150"/>
            <a:chExt cx="312300" cy="481600"/>
          </a:xfrm>
        </p:grpSpPr>
        <p:sp>
          <p:nvSpPr>
            <p:cNvPr id="5269" name="Google Shape;5269;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82"/>
          <p:cNvGrpSpPr/>
          <p:nvPr/>
        </p:nvGrpSpPr>
        <p:grpSpPr>
          <a:xfrm>
            <a:off x="4586141" y="3542000"/>
            <a:ext cx="332881" cy="332881"/>
            <a:chOff x="6239925" y="2032450"/>
            <a:chExt cx="472775" cy="472775"/>
          </a:xfrm>
        </p:grpSpPr>
        <p:sp>
          <p:nvSpPr>
            <p:cNvPr id="5273" name="Google Shape;5273;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82"/>
          <p:cNvGrpSpPr/>
          <p:nvPr/>
        </p:nvGrpSpPr>
        <p:grpSpPr>
          <a:xfrm>
            <a:off x="5035233" y="2364092"/>
            <a:ext cx="334641" cy="185425"/>
            <a:chOff x="903075" y="2730000"/>
            <a:chExt cx="475275" cy="263350"/>
          </a:xfrm>
        </p:grpSpPr>
        <p:sp>
          <p:nvSpPr>
            <p:cNvPr id="5276" name="Google Shape;5276;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82"/>
          <p:cNvGrpSpPr/>
          <p:nvPr/>
        </p:nvGrpSpPr>
        <p:grpSpPr>
          <a:xfrm>
            <a:off x="1239624" y="3538814"/>
            <a:ext cx="339253" cy="339253"/>
            <a:chOff x="1492675" y="2027925"/>
            <a:chExt cx="481825" cy="481825"/>
          </a:xfrm>
        </p:grpSpPr>
        <p:sp>
          <p:nvSpPr>
            <p:cNvPr id="5280" name="Google Shape;5280;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5" name="Google Shape;5285;p82"/>
          <p:cNvGrpSpPr/>
          <p:nvPr/>
        </p:nvGrpSpPr>
        <p:grpSpPr>
          <a:xfrm>
            <a:off x="5466000" y="2287178"/>
            <a:ext cx="339253" cy="339253"/>
            <a:chOff x="1492675" y="2620775"/>
            <a:chExt cx="481825" cy="481825"/>
          </a:xfrm>
        </p:grpSpPr>
        <p:sp>
          <p:nvSpPr>
            <p:cNvPr id="5286" name="Google Shape;5286;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8" name="Google Shape;5288;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9" name="Google Shape;5289;p82"/>
          <p:cNvGrpSpPr/>
          <p:nvPr/>
        </p:nvGrpSpPr>
        <p:grpSpPr>
          <a:xfrm>
            <a:off x="6289754" y="2303161"/>
            <a:ext cx="333585" cy="307287"/>
            <a:chOff x="2682350" y="2643425"/>
            <a:chExt cx="473775" cy="436425"/>
          </a:xfrm>
        </p:grpSpPr>
        <p:sp>
          <p:nvSpPr>
            <p:cNvPr id="5290" name="Google Shape;5290;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7" name="Google Shape;5297;p82"/>
          <p:cNvGrpSpPr/>
          <p:nvPr/>
        </p:nvGrpSpPr>
        <p:grpSpPr>
          <a:xfrm>
            <a:off x="6755243" y="2287178"/>
            <a:ext cx="238531" cy="339253"/>
            <a:chOff x="3342725" y="2620775"/>
            <a:chExt cx="338775" cy="481825"/>
          </a:xfrm>
        </p:grpSpPr>
        <p:sp>
          <p:nvSpPr>
            <p:cNvPr id="5298" name="Google Shape;5298;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1" name="Google Shape;5301;p82"/>
          <p:cNvGrpSpPr/>
          <p:nvPr/>
        </p:nvGrpSpPr>
        <p:grpSpPr>
          <a:xfrm>
            <a:off x="7148994" y="2287178"/>
            <a:ext cx="278296" cy="339253"/>
            <a:chOff x="3907325" y="2620775"/>
            <a:chExt cx="395250" cy="481825"/>
          </a:xfrm>
        </p:grpSpPr>
        <p:sp>
          <p:nvSpPr>
            <p:cNvPr id="5302" name="Google Shape;5302;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2"/>
          <p:cNvGrpSpPr/>
          <p:nvPr/>
        </p:nvGrpSpPr>
        <p:grpSpPr>
          <a:xfrm>
            <a:off x="7542181" y="2297783"/>
            <a:ext cx="339253" cy="318042"/>
            <a:chOff x="4456875" y="2635825"/>
            <a:chExt cx="481825" cy="451700"/>
          </a:xfrm>
        </p:grpSpPr>
        <p:sp>
          <p:nvSpPr>
            <p:cNvPr id="5307" name="Google Shape;5307;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3" name="Google Shape;5313;p82"/>
          <p:cNvGrpSpPr/>
          <p:nvPr/>
        </p:nvGrpSpPr>
        <p:grpSpPr>
          <a:xfrm>
            <a:off x="7967105" y="2297783"/>
            <a:ext cx="339253" cy="318042"/>
            <a:chOff x="5049725" y="2635825"/>
            <a:chExt cx="481825" cy="451700"/>
          </a:xfrm>
        </p:grpSpPr>
        <p:sp>
          <p:nvSpPr>
            <p:cNvPr id="5314" name="Google Shape;5314;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5" name="Google Shape;5315;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7" name="Google Shape;5317;p82"/>
          <p:cNvGrpSpPr/>
          <p:nvPr/>
        </p:nvGrpSpPr>
        <p:grpSpPr>
          <a:xfrm>
            <a:off x="2211475" y="3952243"/>
            <a:ext cx="338566" cy="338373"/>
            <a:chOff x="5643000" y="2621375"/>
            <a:chExt cx="480850" cy="480575"/>
          </a:xfrm>
        </p:grpSpPr>
        <p:sp>
          <p:nvSpPr>
            <p:cNvPr id="5318" name="Google Shape;5318;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5" name="Google Shape;5325;p82"/>
          <p:cNvGrpSpPr/>
          <p:nvPr/>
        </p:nvGrpSpPr>
        <p:grpSpPr>
          <a:xfrm>
            <a:off x="4032695" y="3951803"/>
            <a:ext cx="339359" cy="339253"/>
            <a:chOff x="6235250" y="2620775"/>
            <a:chExt cx="481975" cy="481825"/>
          </a:xfrm>
        </p:grpSpPr>
        <p:sp>
          <p:nvSpPr>
            <p:cNvPr id="5326" name="Google Shape;5326;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1" name="Google Shape;5331;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2" name="Google Shape;5332;p82"/>
          <p:cNvGrpSpPr/>
          <p:nvPr/>
        </p:nvGrpSpPr>
        <p:grpSpPr>
          <a:xfrm>
            <a:off x="5465078" y="2711317"/>
            <a:ext cx="341101" cy="339253"/>
            <a:chOff x="1535000" y="3223325"/>
            <a:chExt cx="484450" cy="481825"/>
          </a:xfrm>
        </p:grpSpPr>
        <p:sp>
          <p:nvSpPr>
            <p:cNvPr id="5333" name="Google Shape;5333;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82"/>
          <p:cNvGrpSpPr/>
          <p:nvPr/>
        </p:nvGrpSpPr>
        <p:grpSpPr>
          <a:xfrm>
            <a:off x="5872645" y="2746618"/>
            <a:ext cx="339253" cy="268649"/>
            <a:chOff x="2085525" y="3263750"/>
            <a:chExt cx="481825" cy="381550"/>
          </a:xfrm>
        </p:grpSpPr>
        <p:sp>
          <p:nvSpPr>
            <p:cNvPr id="5337" name="Google Shape;5337;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9" name="Google Shape;5339;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0" name="Google Shape;5340;p82"/>
          <p:cNvGrpSpPr/>
          <p:nvPr/>
        </p:nvGrpSpPr>
        <p:grpSpPr>
          <a:xfrm>
            <a:off x="6704407" y="2711308"/>
            <a:ext cx="340204" cy="339271"/>
            <a:chOff x="3270450" y="3213625"/>
            <a:chExt cx="483175" cy="481850"/>
          </a:xfrm>
        </p:grpSpPr>
        <p:sp>
          <p:nvSpPr>
            <p:cNvPr id="5341" name="Google Shape;5341;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3" name="Google Shape;5343;p82"/>
          <p:cNvGrpSpPr/>
          <p:nvPr/>
        </p:nvGrpSpPr>
        <p:grpSpPr>
          <a:xfrm>
            <a:off x="7203676" y="2711317"/>
            <a:ext cx="168931" cy="339253"/>
            <a:chOff x="3984950" y="3213600"/>
            <a:chExt cx="239925" cy="481825"/>
          </a:xfrm>
        </p:grpSpPr>
        <p:sp>
          <p:nvSpPr>
            <p:cNvPr id="5344" name="Google Shape;5344;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6" name="Google Shape;5346;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8" name="Google Shape;5348;p82"/>
          <p:cNvGrpSpPr/>
          <p:nvPr/>
        </p:nvGrpSpPr>
        <p:grpSpPr>
          <a:xfrm>
            <a:off x="1736111" y="3981487"/>
            <a:ext cx="355218" cy="279880"/>
            <a:chOff x="5629975" y="3255775"/>
            <a:chExt cx="504500" cy="397500"/>
          </a:xfrm>
        </p:grpSpPr>
        <p:sp>
          <p:nvSpPr>
            <p:cNvPr id="5349" name="Google Shape;5349;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4" name="Google Shape;5354;p82"/>
          <p:cNvGrpSpPr/>
          <p:nvPr/>
        </p:nvGrpSpPr>
        <p:grpSpPr>
          <a:xfrm>
            <a:off x="3572294" y="3981593"/>
            <a:ext cx="340256" cy="279669"/>
            <a:chOff x="6234950" y="3255925"/>
            <a:chExt cx="483250" cy="397200"/>
          </a:xfrm>
        </p:grpSpPr>
        <p:sp>
          <p:nvSpPr>
            <p:cNvPr id="5355" name="Google Shape;5355;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1" name="Google Shape;5361;p82"/>
          <p:cNvGrpSpPr/>
          <p:nvPr/>
        </p:nvGrpSpPr>
        <p:grpSpPr>
          <a:xfrm>
            <a:off x="5043532" y="3125970"/>
            <a:ext cx="318042" cy="339253"/>
            <a:chOff x="914900" y="3806450"/>
            <a:chExt cx="451700" cy="481825"/>
          </a:xfrm>
        </p:grpSpPr>
        <p:sp>
          <p:nvSpPr>
            <p:cNvPr id="5362" name="Google Shape;5362;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82"/>
          <p:cNvGrpSpPr/>
          <p:nvPr/>
        </p:nvGrpSpPr>
        <p:grpSpPr>
          <a:xfrm>
            <a:off x="5462454" y="3125785"/>
            <a:ext cx="346347" cy="339623"/>
            <a:chOff x="1490050" y="3805975"/>
            <a:chExt cx="491900" cy="482350"/>
          </a:xfrm>
        </p:grpSpPr>
        <p:sp>
          <p:nvSpPr>
            <p:cNvPr id="5368" name="Google Shape;5368;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82"/>
          <p:cNvGrpSpPr/>
          <p:nvPr/>
        </p:nvGrpSpPr>
        <p:grpSpPr>
          <a:xfrm>
            <a:off x="5886322" y="3125970"/>
            <a:ext cx="311899" cy="339253"/>
            <a:chOff x="2104275" y="3806450"/>
            <a:chExt cx="442975" cy="481825"/>
          </a:xfrm>
        </p:grpSpPr>
        <p:sp>
          <p:nvSpPr>
            <p:cNvPr id="5373" name="Google Shape;5373;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82"/>
          <p:cNvGrpSpPr/>
          <p:nvPr/>
        </p:nvGrpSpPr>
        <p:grpSpPr>
          <a:xfrm>
            <a:off x="6309839" y="3125970"/>
            <a:ext cx="293416" cy="339253"/>
            <a:chOff x="2710875" y="3806450"/>
            <a:chExt cx="416725" cy="481825"/>
          </a:xfrm>
        </p:grpSpPr>
        <p:sp>
          <p:nvSpPr>
            <p:cNvPr id="5376" name="Google Shape;5376;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8" name="Google Shape;5378;p82"/>
          <p:cNvGrpSpPr/>
          <p:nvPr/>
        </p:nvGrpSpPr>
        <p:grpSpPr>
          <a:xfrm>
            <a:off x="6704883" y="3166412"/>
            <a:ext cx="339253" cy="258369"/>
            <a:chOff x="3271200" y="3863875"/>
            <a:chExt cx="481825" cy="366950"/>
          </a:xfrm>
        </p:grpSpPr>
        <p:sp>
          <p:nvSpPr>
            <p:cNvPr id="5379" name="Google Shape;5379;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1" name="Google Shape;5381;p82"/>
          <p:cNvGrpSpPr/>
          <p:nvPr/>
        </p:nvGrpSpPr>
        <p:grpSpPr>
          <a:xfrm>
            <a:off x="7140377" y="3126199"/>
            <a:ext cx="295528" cy="338795"/>
            <a:chOff x="3895050" y="3806775"/>
            <a:chExt cx="419725" cy="481175"/>
          </a:xfrm>
        </p:grpSpPr>
        <p:sp>
          <p:nvSpPr>
            <p:cNvPr id="5382" name="Google Shape;5382;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4" name="Google Shape;5384;p82"/>
          <p:cNvGrpSpPr/>
          <p:nvPr/>
        </p:nvGrpSpPr>
        <p:grpSpPr>
          <a:xfrm>
            <a:off x="7543659" y="3125979"/>
            <a:ext cx="336296" cy="339235"/>
            <a:chOff x="4464775" y="3806475"/>
            <a:chExt cx="477625" cy="481800"/>
          </a:xfrm>
        </p:grpSpPr>
        <p:sp>
          <p:nvSpPr>
            <p:cNvPr id="5385" name="Google Shape;5385;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1" name="Google Shape;5391;p82"/>
          <p:cNvGrpSpPr/>
          <p:nvPr/>
        </p:nvGrpSpPr>
        <p:grpSpPr>
          <a:xfrm>
            <a:off x="7967105" y="3125970"/>
            <a:ext cx="339253" cy="339253"/>
            <a:chOff x="5049725" y="3806450"/>
            <a:chExt cx="481825" cy="481825"/>
          </a:xfrm>
        </p:grpSpPr>
        <p:sp>
          <p:nvSpPr>
            <p:cNvPr id="5392" name="Google Shape;5392;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5" name="Google Shape;5395;p82"/>
          <p:cNvGrpSpPr/>
          <p:nvPr/>
        </p:nvGrpSpPr>
        <p:grpSpPr>
          <a:xfrm>
            <a:off x="1276714" y="3951798"/>
            <a:ext cx="339253" cy="339253"/>
            <a:chOff x="5651375" y="3806450"/>
            <a:chExt cx="481825" cy="481825"/>
          </a:xfrm>
        </p:grpSpPr>
        <p:sp>
          <p:nvSpPr>
            <p:cNvPr id="5396" name="Google Shape;5396;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0" name="Google Shape;5400;p82"/>
          <p:cNvGrpSpPr/>
          <p:nvPr/>
        </p:nvGrpSpPr>
        <p:grpSpPr>
          <a:xfrm>
            <a:off x="3153646" y="3953787"/>
            <a:ext cx="298503" cy="335275"/>
            <a:chOff x="6264300" y="3809300"/>
            <a:chExt cx="423950" cy="476175"/>
          </a:xfrm>
        </p:grpSpPr>
        <p:sp>
          <p:nvSpPr>
            <p:cNvPr id="5401" name="Google Shape;5401;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82"/>
          <p:cNvGrpSpPr/>
          <p:nvPr/>
        </p:nvGrpSpPr>
        <p:grpSpPr>
          <a:xfrm>
            <a:off x="5032267" y="3538881"/>
            <a:ext cx="340573" cy="339271"/>
            <a:chOff x="898875" y="4399275"/>
            <a:chExt cx="483700" cy="481850"/>
          </a:xfrm>
        </p:grpSpPr>
        <p:sp>
          <p:nvSpPr>
            <p:cNvPr id="5405" name="Google Shape;5405;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82"/>
          <p:cNvGrpSpPr/>
          <p:nvPr/>
        </p:nvGrpSpPr>
        <p:grpSpPr>
          <a:xfrm>
            <a:off x="5466000" y="3554133"/>
            <a:ext cx="339253" cy="308765"/>
            <a:chOff x="1492675" y="4420975"/>
            <a:chExt cx="481825" cy="438525"/>
          </a:xfrm>
        </p:grpSpPr>
        <p:sp>
          <p:nvSpPr>
            <p:cNvPr id="5414" name="Google Shape;5414;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9" name="Google Shape;5419;p82"/>
          <p:cNvGrpSpPr/>
          <p:nvPr/>
        </p:nvGrpSpPr>
        <p:grpSpPr>
          <a:xfrm>
            <a:off x="5870982" y="3539558"/>
            <a:ext cx="342580" cy="337915"/>
            <a:chOff x="2084100" y="4400250"/>
            <a:chExt cx="486550" cy="479925"/>
          </a:xfrm>
        </p:grpSpPr>
        <p:sp>
          <p:nvSpPr>
            <p:cNvPr id="5420" name="Google Shape;5420;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6" name="Google Shape;5426;p82"/>
          <p:cNvGrpSpPr/>
          <p:nvPr/>
        </p:nvGrpSpPr>
        <p:grpSpPr>
          <a:xfrm>
            <a:off x="6307462" y="3538907"/>
            <a:ext cx="298169" cy="339218"/>
            <a:chOff x="2707950" y="4399325"/>
            <a:chExt cx="423475" cy="481775"/>
          </a:xfrm>
        </p:grpSpPr>
        <p:sp>
          <p:nvSpPr>
            <p:cNvPr id="5427" name="Google Shape;5427;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9" name="Google Shape;5439;p82"/>
          <p:cNvGrpSpPr/>
          <p:nvPr/>
        </p:nvGrpSpPr>
        <p:grpSpPr>
          <a:xfrm>
            <a:off x="6736981" y="3538881"/>
            <a:ext cx="275057" cy="339271"/>
            <a:chOff x="3330525" y="4399275"/>
            <a:chExt cx="390650" cy="481850"/>
          </a:xfrm>
        </p:grpSpPr>
        <p:sp>
          <p:nvSpPr>
            <p:cNvPr id="5440" name="Google Shape;5440;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82"/>
          <p:cNvGrpSpPr/>
          <p:nvPr/>
        </p:nvGrpSpPr>
        <p:grpSpPr>
          <a:xfrm>
            <a:off x="7161510" y="3538890"/>
            <a:ext cx="253265" cy="339253"/>
            <a:chOff x="3938800" y="4399275"/>
            <a:chExt cx="359700" cy="481825"/>
          </a:xfrm>
        </p:grpSpPr>
        <p:sp>
          <p:nvSpPr>
            <p:cNvPr id="5448" name="Google Shape;5448;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3" name="Google Shape;5453;p82"/>
          <p:cNvGrpSpPr/>
          <p:nvPr/>
        </p:nvGrpSpPr>
        <p:grpSpPr>
          <a:xfrm>
            <a:off x="7632288" y="3538890"/>
            <a:ext cx="159039" cy="339253"/>
            <a:chOff x="4584850" y="4399275"/>
            <a:chExt cx="225875" cy="481825"/>
          </a:xfrm>
        </p:grpSpPr>
        <p:sp>
          <p:nvSpPr>
            <p:cNvPr id="5454" name="Google Shape;5454;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6" name="Google Shape;5456;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7" name="Google Shape;5457;p82"/>
          <p:cNvGrpSpPr/>
          <p:nvPr/>
        </p:nvGrpSpPr>
        <p:grpSpPr>
          <a:xfrm>
            <a:off x="817316" y="3951795"/>
            <a:ext cx="339253" cy="339253"/>
            <a:chOff x="5642550" y="4399275"/>
            <a:chExt cx="481825" cy="481825"/>
          </a:xfrm>
        </p:grpSpPr>
        <p:sp>
          <p:nvSpPr>
            <p:cNvPr id="5458" name="Google Shape;5458;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0" name="Google Shape;5460;p82"/>
          <p:cNvGrpSpPr/>
          <p:nvPr/>
        </p:nvGrpSpPr>
        <p:grpSpPr>
          <a:xfrm>
            <a:off x="2670186" y="3963703"/>
            <a:ext cx="363316" cy="315437"/>
            <a:chOff x="6218300" y="4416175"/>
            <a:chExt cx="516000" cy="448000"/>
          </a:xfrm>
        </p:grpSpPr>
        <p:sp>
          <p:nvSpPr>
            <p:cNvPr id="5461" name="Google Shape;5461;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4" name="Google Shape;5464;p82"/>
          <p:cNvGrpSpPr/>
          <p:nvPr/>
        </p:nvGrpSpPr>
        <p:grpSpPr>
          <a:xfrm>
            <a:off x="5870391" y="3951792"/>
            <a:ext cx="339253" cy="339253"/>
            <a:chOff x="899850" y="4992125"/>
            <a:chExt cx="481825" cy="481825"/>
          </a:xfrm>
        </p:grpSpPr>
        <p:sp>
          <p:nvSpPr>
            <p:cNvPr id="5465" name="Google Shape;5465;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8" name="Google Shape;5468;p82"/>
          <p:cNvGrpSpPr/>
          <p:nvPr/>
        </p:nvGrpSpPr>
        <p:grpSpPr>
          <a:xfrm>
            <a:off x="5410993" y="3951792"/>
            <a:ext cx="339253" cy="339253"/>
            <a:chOff x="1492675" y="4992125"/>
            <a:chExt cx="481825" cy="481825"/>
          </a:xfrm>
        </p:grpSpPr>
        <p:sp>
          <p:nvSpPr>
            <p:cNvPr id="5469" name="Google Shape;5469;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1" name="Google Shape;5471;p82"/>
          <p:cNvGrpSpPr/>
          <p:nvPr/>
        </p:nvGrpSpPr>
        <p:grpSpPr>
          <a:xfrm>
            <a:off x="4951595" y="3951792"/>
            <a:ext cx="339253" cy="339253"/>
            <a:chOff x="2085525" y="4992125"/>
            <a:chExt cx="481825" cy="481825"/>
          </a:xfrm>
        </p:grpSpPr>
        <p:sp>
          <p:nvSpPr>
            <p:cNvPr id="5472" name="Google Shape;5472;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4" name="Google Shape;5474;p82"/>
          <p:cNvGrpSpPr/>
          <p:nvPr/>
        </p:nvGrpSpPr>
        <p:grpSpPr>
          <a:xfrm>
            <a:off x="6789344" y="3951792"/>
            <a:ext cx="339253" cy="339253"/>
            <a:chOff x="2678350" y="4992125"/>
            <a:chExt cx="481825" cy="481825"/>
          </a:xfrm>
        </p:grpSpPr>
        <p:sp>
          <p:nvSpPr>
            <p:cNvPr id="5475" name="Google Shape;5475;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8" name="Google Shape;5478;p82"/>
          <p:cNvGrpSpPr/>
          <p:nvPr/>
        </p:nvGrpSpPr>
        <p:grpSpPr>
          <a:xfrm>
            <a:off x="4492198" y="3951792"/>
            <a:ext cx="339253" cy="339253"/>
            <a:chOff x="3271200" y="4992125"/>
            <a:chExt cx="481825" cy="481825"/>
          </a:xfrm>
        </p:grpSpPr>
        <p:sp>
          <p:nvSpPr>
            <p:cNvPr id="5479" name="Google Shape;5479;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82"/>
          <p:cNvGrpSpPr/>
          <p:nvPr/>
        </p:nvGrpSpPr>
        <p:grpSpPr>
          <a:xfrm>
            <a:off x="6329788" y="3952813"/>
            <a:ext cx="339411" cy="337211"/>
            <a:chOff x="5049575" y="4993600"/>
            <a:chExt cx="482050" cy="478925"/>
          </a:xfrm>
        </p:grpSpPr>
        <p:sp>
          <p:nvSpPr>
            <p:cNvPr id="5483" name="Google Shape;5483;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7" name="Google Shape;5487;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88" name="Google Shape;5488;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89" name="Google Shape;5489;p82"/>
          <p:cNvGrpSpPr/>
          <p:nvPr/>
        </p:nvGrpSpPr>
        <p:grpSpPr>
          <a:xfrm>
            <a:off x="7248742" y="3975375"/>
            <a:ext cx="195300" cy="343772"/>
            <a:chOff x="3999225" y="4364775"/>
            <a:chExt cx="195300" cy="343772"/>
          </a:xfrm>
        </p:grpSpPr>
        <p:grpSp>
          <p:nvGrpSpPr>
            <p:cNvPr id="5490" name="Google Shape;5490;p82"/>
            <p:cNvGrpSpPr/>
            <p:nvPr/>
          </p:nvGrpSpPr>
          <p:grpSpPr>
            <a:xfrm>
              <a:off x="4048568" y="4562577"/>
              <a:ext cx="97317" cy="145970"/>
              <a:chOff x="1529575" y="2222650"/>
              <a:chExt cx="203125" cy="304675"/>
            </a:xfrm>
          </p:grpSpPr>
          <p:sp>
            <p:nvSpPr>
              <p:cNvPr id="5491" name="Google Shape;5491;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2"/>
            <p:cNvGrpSpPr/>
            <p:nvPr/>
          </p:nvGrpSpPr>
          <p:grpSpPr>
            <a:xfrm>
              <a:off x="3999225" y="4364775"/>
              <a:ext cx="195300" cy="195300"/>
              <a:chOff x="3999225" y="4364775"/>
              <a:chExt cx="195300" cy="195300"/>
            </a:xfrm>
          </p:grpSpPr>
          <p:sp>
            <p:nvSpPr>
              <p:cNvPr id="5494" name="Google Shape;5494;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6" name="Google Shape;5496;p82"/>
          <p:cNvGrpSpPr/>
          <p:nvPr/>
        </p:nvGrpSpPr>
        <p:grpSpPr>
          <a:xfrm>
            <a:off x="7564186" y="3991627"/>
            <a:ext cx="277088" cy="259611"/>
            <a:chOff x="4335888" y="4398114"/>
            <a:chExt cx="277088" cy="259611"/>
          </a:xfrm>
        </p:grpSpPr>
        <p:grpSp>
          <p:nvGrpSpPr>
            <p:cNvPr id="5497" name="Google Shape;5497;p82"/>
            <p:cNvGrpSpPr/>
            <p:nvPr/>
          </p:nvGrpSpPr>
          <p:grpSpPr>
            <a:xfrm>
              <a:off x="4335888" y="4462425"/>
              <a:ext cx="195300" cy="195300"/>
              <a:chOff x="4335888" y="4462425"/>
              <a:chExt cx="195300" cy="195300"/>
            </a:xfrm>
          </p:grpSpPr>
          <p:sp>
            <p:nvSpPr>
              <p:cNvPr id="5498" name="Google Shape;5498;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82"/>
            <p:cNvGrpSpPr/>
            <p:nvPr/>
          </p:nvGrpSpPr>
          <p:grpSpPr>
            <a:xfrm>
              <a:off x="4509813" y="4398114"/>
              <a:ext cx="103162" cy="103198"/>
              <a:chOff x="2277975" y="2021700"/>
              <a:chExt cx="215325" cy="215400"/>
            </a:xfrm>
          </p:grpSpPr>
          <p:sp>
            <p:nvSpPr>
              <p:cNvPr id="5501" name="Google Shape;5501;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3" name="Google Shape;5503;p82"/>
          <p:cNvGrpSpPr/>
          <p:nvPr/>
        </p:nvGrpSpPr>
        <p:grpSpPr>
          <a:xfrm>
            <a:off x="7961419" y="4049613"/>
            <a:ext cx="392275" cy="195300"/>
            <a:chOff x="4752588" y="4440200"/>
            <a:chExt cx="392275" cy="195300"/>
          </a:xfrm>
        </p:grpSpPr>
        <p:grpSp>
          <p:nvGrpSpPr>
            <p:cNvPr id="5504" name="Google Shape;5504;p82"/>
            <p:cNvGrpSpPr/>
            <p:nvPr/>
          </p:nvGrpSpPr>
          <p:grpSpPr>
            <a:xfrm>
              <a:off x="4950384" y="4469728"/>
              <a:ext cx="194479" cy="136244"/>
              <a:chOff x="3163375" y="2175125"/>
              <a:chExt cx="405925" cy="284375"/>
            </a:xfrm>
          </p:grpSpPr>
          <p:sp>
            <p:nvSpPr>
              <p:cNvPr id="5505" name="Google Shape;5505;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2"/>
            <p:cNvGrpSpPr/>
            <p:nvPr/>
          </p:nvGrpSpPr>
          <p:grpSpPr>
            <a:xfrm>
              <a:off x="4752588" y="4440200"/>
              <a:ext cx="195300" cy="195300"/>
              <a:chOff x="4335888" y="4462425"/>
              <a:chExt cx="195300" cy="195300"/>
            </a:xfrm>
          </p:grpSpPr>
          <p:sp>
            <p:nvSpPr>
              <p:cNvPr id="5509" name="Google Shape;5509;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14"/>
        <p:cNvGrpSpPr/>
        <p:nvPr/>
      </p:nvGrpSpPr>
      <p:grpSpPr>
        <a:xfrm>
          <a:off x="0" y="0"/>
          <a:ext cx="0" cy="0"/>
          <a:chOff x="0" y="0"/>
          <a:chExt cx="0" cy="0"/>
        </a:xfrm>
      </p:grpSpPr>
      <p:grpSp>
        <p:nvGrpSpPr>
          <p:cNvPr id="5515" name="Google Shape;5515;p83"/>
          <p:cNvGrpSpPr/>
          <p:nvPr/>
        </p:nvGrpSpPr>
        <p:grpSpPr>
          <a:xfrm>
            <a:off x="856199" y="1311179"/>
            <a:ext cx="322099" cy="370529"/>
            <a:chOff x="-42971725" y="3217825"/>
            <a:chExt cx="275675" cy="317125"/>
          </a:xfrm>
        </p:grpSpPr>
        <p:sp>
          <p:nvSpPr>
            <p:cNvPr id="5516" name="Google Shape;5516;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3"/>
          <p:cNvGrpSpPr/>
          <p:nvPr/>
        </p:nvGrpSpPr>
        <p:grpSpPr>
          <a:xfrm>
            <a:off x="828113" y="1779835"/>
            <a:ext cx="378270" cy="337551"/>
            <a:chOff x="-42996150" y="3612600"/>
            <a:chExt cx="323750" cy="288900"/>
          </a:xfrm>
        </p:grpSpPr>
        <p:sp>
          <p:nvSpPr>
            <p:cNvPr id="5520" name="Google Shape;5520;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83"/>
          <p:cNvGrpSpPr/>
          <p:nvPr/>
        </p:nvGrpSpPr>
        <p:grpSpPr>
          <a:xfrm>
            <a:off x="830874" y="2189205"/>
            <a:ext cx="372749" cy="370909"/>
            <a:chOff x="-42994575" y="3950300"/>
            <a:chExt cx="319025" cy="317450"/>
          </a:xfrm>
        </p:grpSpPr>
        <p:sp>
          <p:nvSpPr>
            <p:cNvPr id="5524" name="Google Shape;5524;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83"/>
          <p:cNvGrpSpPr/>
          <p:nvPr/>
        </p:nvGrpSpPr>
        <p:grpSpPr>
          <a:xfrm>
            <a:off x="2984269" y="1336037"/>
            <a:ext cx="371785" cy="370879"/>
            <a:chOff x="-41111350" y="3239100"/>
            <a:chExt cx="318200" cy="317425"/>
          </a:xfrm>
        </p:grpSpPr>
        <p:sp>
          <p:nvSpPr>
            <p:cNvPr id="5528" name="Google Shape;5528;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83"/>
          <p:cNvGrpSpPr/>
          <p:nvPr/>
        </p:nvGrpSpPr>
        <p:grpSpPr>
          <a:xfrm>
            <a:off x="2980588" y="1771568"/>
            <a:ext cx="379146" cy="370967"/>
            <a:chOff x="-41117650" y="3605525"/>
            <a:chExt cx="324500" cy="317500"/>
          </a:xfrm>
        </p:grpSpPr>
        <p:sp>
          <p:nvSpPr>
            <p:cNvPr id="5533" name="Google Shape;5533;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6" name="Google Shape;5536;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7" name="Google Shape;5537;p83"/>
          <p:cNvGrpSpPr/>
          <p:nvPr/>
        </p:nvGrpSpPr>
        <p:grpSpPr>
          <a:xfrm>
            <a:off x="1806843" y="2663092"/>
            <a:ext cx="216271" cy="371814"/>
            <a:chOff x="-39205300" y="3220175"/>
            <a:chExt cx="185100" cy="318225"/>
          </a:xfrm>
        </p:grpSpPr>
        <p:sp>
          <p:nvSpPr>
            <p:cNvPr id="5538" name="Google Shape;5538;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83"/>
          <p:cNvGrpSpPr/>
          <p:nvPr/>
        </p:nvGrpSpPr>
        <p:grpSpPr>
          <a:xfrm>
            <a:off x="1772370" y="3123163"/>
            <a:ext cx="300016" cy="369273"/>
            <a:chOff x="-39248625" y="3588600"/>
            <a:chExt cx="256775" cy="316050"/>
          </a:xfrm>
        </p:grpSpPr>
        <p:sp>
          <p:nvSpPr>
            <p:cNvPr id="5541" name="Google Shape;5541;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3" name="Google Shape;5543;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83"/>
          <p:cNvGrpSpPr/>
          <p:nvPr/>
        </p:nvGrpSpPr>
        <p:grpSpPr>
          <a:xfrm>
            <a:off x="1223084" y="1311179"/>
            <a:ext cx="429504" cy="370879"/>
            <a:chOff x="-42651700" y="3217825"/>
            <a:chExt cx="367600" cy="317425"/>
          </a:xfrm>
        </p:grpSpPr>
        <p:sp>
          <p:nvSpPr>
            <p:cNvPr id="5546" name="Google Shape;5546;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83"/>
          <p:cNvGrpSpPr/>
          <p:nvPr/>
        </p:nvGrpSpPr>
        <p:grpSpPr>
          <a:xfrm>
            <a:off x="1258516" y="1750829"/>
            <a:ext cx="358640" cy="363226"/>
            <a:chOff x="-42617300" y="3587775"/>
            <a:chExt cx="306950" cy="310875"/>
          </a:xfrm>
        </p:grpSpPr>
        <p:sp>
          <p:nvSpPr>
            <p:cNvPr id="5551" name="Google Shape;5551;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3" name="Google Shape;5553;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4" name="Google Shape;5554;p83"/>
          <p:cNvGrpSpPr/>
          <p:nvPr/>
        </p:nvGrpSpPr>
        <p:grpSpPr>
          <a:xfrm>
            <a:off x="3430343" y="1335569"/>
            <a:ext cx="376926" cy="370324"/>
            <a:chOff x="-40748275" y="3238700"/>
            <a:chExt cx="322600" cy="316950"/>
          </a:xfrm>
        </p:grpSpPr>
        <p:sp>
          <p:nvSpPr>
            <p:cNvPr id="5555" name="Google Shape;5555;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83"/>
          <p:cNvGrpSpPr/>
          <p:nvPr/>
        </p:nvGrpSpPr>
        <p:grpSpPr>
          <a:xfrm>
            <a:off x="3432899" y="1803553"/>
            <a:ext cx="371814" cy="338690"/>
            <a:chOff x="-40745125" y="3632900"/>
            <a:chExt cx="318225" cy="289875"/>
          </a:xfrm>
        </p:grpSpPr>
        <p:sp>
          <p:nvSpPr>
            <p:cNvPr id="5562" name="Google Shape;5562;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83"/>
          <p:cNvGrpSpPr/>
          <p:nvPr/>
        </p:nvGrpSpPr>
        <p:grpSpPr>
          <a:xfrm>
            <a:off x="3437047" y="2214764"/>
            <a:ext cx="363518" cy="370178"/>
            <a:chOff x="-40742750" y="3972175"/>
            <a:chExt cx="311125" cy="316825"/>
          </a:xfrm>
        </p:grpSpPr>
        <p:sp>
          <p:nvSpPr>
            <p:cNvPr id="5570" name="Google Shape;5570;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83"/>
          <p:cNvGrpSpPr/>
          <p:nvPr/>
        </p:nvGrpSpPr>
        <p:grpSpPr>
          <a:xfrm>
            <a:off x="2219708" y="2664932"/>
            <a:ext cx="266892" cy="369974"/>
            <a:chOff x="-38860325" y="3221750"/>
            <a:chExt cx="228425" cy="316650"/>
          </a:xfrm>
        </p:grpSpPr>
        <p:sp>
          <p:nvSpPr>
            <p:cNvPr id="5573" name="Google Shape;5573;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83"/>
          <p:cNvGrpSpPr/>
          <p:nvPr/>
        </p:nvGrpSpPr>
        <p:grpSpPr>
          <a:xfrm>
            <a:off x="2170515" y="3126989"/>
            <a:ext cx="380081" cy="367111"/>
            <a:chOff x="-38905225" y="3591875"/>
            <a:chExt cx="325300" cy="314200"/>
          </a:xfrm>
        </p:grpSpPr>
        <p:sp>
          <p:nvSpPr>
            <p:cNvPr id="5578" name="Google Shape;5578;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1" name="Google Shape;5581;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2" name="Google Shape;5582;p83"/>
          <p:cNvGrpSpPr/>
          <p:nvPr/>
        </p:nvGrpSpPr>
        <p:grpSpPr>
          <a:xfrm>
            <a:off x="3977265" y="3112069"/>
            <a:ext cx="290815" cy="369740"/>
            <a:chOff x="-37370925" y="3579105"/>
            <a:chExt cx="248900" cy="316450"/>
          </a:xfrm>
        </p:grpSpPr>
        <p:sp>
          <p:nvSpPr>
            <p:cNvPr id="5583" name="Google Shape;5583;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5" name="Google Shape;5585;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7" name="Google Shape;5587;p83"/>
          <p:cNvGrpSpPr/>
          <p:nvPr/>
        </p:nvGrpSpPr>
        <p:grpSpPr>
          <a:xfrm>
            <a:off x="1670640" y="2190140"/>
            <a:ext cx="371814" cy="369974"/>
            <a:chOff x="-42259725" y="3951100"/>
            <a:chExt cx="318225" cy="316650"/>
          </a:xfrm>
        </p:grpSpPr>
        <p:sp>
          <p:nvSpPr>
            <p:cNvPr id="5588" name="Google Shape;5588;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83"/>
          <p:cNvGrpSpPr/>
          <p:nvPr/>
        </p:nvGrpSpPr>
        <p:grpSpPr>
          <a:xfrm>
            <a:off x="3869002" y="1369161"/>
            <a:ext cx="370879" cy="337755"/>
            <a:chOff x="-40378075" y="3267450"/>
            <a:chExt cx="317425" cy="289075"/>
          </a:xfrm>
        </p:grpSpPr>
        <p:sp>
          <p:nvSpPr>
            <p:cNvPr id="5591" name="Google Shape;5591;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3"/>
          <p:cNvGrpSpPr/>
          <p:nvPr/>
        </p:nvGrpSpPr>
        <p:grpSpPr>
          <a:xfrm>
            <a:off x="3872668" y="1770429"/>
            <a:ext cx="363548" cy="369974"/>
            <a:chOff x="-40372575" y="3604550"/>
            <a:chExt cx="311150" cy="316650"/>
          </a:xfrm>
        </p:grpSpPr>
        <p:sp>
          <p:nvSpPr>
            <p:cNvPr id="5596" name="Google Shape;5596;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9" name="Google Shape;5599;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0" name="Google Shape;5600;p83"/>
          <p:cNvGrpSpPr/>
          <p:nvPr/>
        </p:nvGrpSpPr>
        <p:grpSpPr>
          <a:xfrm>
            <a:off x="2596617" y="2663092"/>
            <a:ext cx="399038" cy="372165"/>
            <a:chOff x="-38542250" y="3220175"/>
            <a:chExt cx="341525" cy="318525"/>
          </a:xfrm>
        </p:grpSpPr>
        <p:sp>
          <p:nvSpPr>
            <p:cNvPr id="5601" name="Google Shape;5601;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83"/>
          <p:cNvGrpSpPr/>
          <p:nvPr/>
        </p:nvGrpSpPr>
        <p:grpSpPr>
          <a:xfrm>
            <a:off x="2618549" y="3122462"/>
            <a:ext cx="369974" cy="369068"/>
            <a:chOff x="-38537400" y="3588000"/>
            <a:chExt cx="316650" cy="315875"/>
          </a:xfrm>
        </p:grpSpPr>
        <p:sp>
          <p:nvSpPr>
            <p:cNvPr id="5605" name="Google Shape;5605;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3"/>
          <p:cNvGrpSpPr/>
          <p:nvPr/>
        </p:nvGrpSpPr>
        <p:grpSpPr>
          <a:xfrm>
            <a:off x="2617629" y="3579991"/>
            <a:ext cx="371814" cy="369974"/>
            <a:chOff x="-38538975" y="3954250"/>
            <a:chExt cx="318225" cy="316650"/>
          </a:xfrm>
        </p:grpSpPr>
        <p:sp>
          <p:nvSpPr>
            <p:cNvPr id="5610" name="Google Shape;5610;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3"/>
          <p:cNvGrpSpPr/>
          <p:nvPr/>
        </p:nvGrpSpPr>
        <p:grpSpPr>
          <a:xfrm>
            <a:off x="3934941" y="3574918"/>
            <a:ext cx="375465" cy="371814"/>
            <a:chOff x="-37385100" y="3949908"/>
            <a:chExt cx="321350" cy="318225"/>
          </a:xfrm>
        </p:grpSpPr>
        <p:sp>
          <p:nvSpPr>
            <p:cNvPr id="5613" name="Google Shape;5613;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3"/>
          <p:cNvGrpSpPr/>
          <p:nvPr/>
        </p:nvGrpSpPr>
        <p:grpSpPr>
          <a:xfrm>
            <a:off x="2110600" y="1310478"/>
            <a:ext cx="370909" cy="370675"/>
            <a:chOff x="-41895050" y="3217225"/>
            <a:chExt cx="317450" cy="317250"/>
          </a:xfrm>
        </p:grpSpPr>
        <p:sp>
          <p:nvSpPr>
            <p:cNvPr id="5616" name="Google Shape;5616;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3"/>
          <p:cNvGrpSpPr/>
          <p:nvPr/>
        </p:nvGrpSpPr>
        <p:grpSpPr>
          <a:xfrm>
            <a:off x="2110148" y="1747412"/>
            <a:ext cx="371814" cy="369974"/>
            <a:chOff x="-41893475" y="3584850"/>
            <a:chExt cx="318225" cy="316650"/>
          </a:xfrm>
        </p:grpSpPr>
        <p:sp>
          <p:nvSpPr>
            <p:cNvPr id="5622" name="Google Shape;5622;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6" name="Google Shape;5626;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8" name="Google Shape;5628;p83"/>
          <p:cNvGrpSpPr/>
          <p:nvPr/>
        </p:nvGrpSpPr>
        <p:grpSpPr>
          <a:xfrm>
            <a:off x="880176" y="3142704"/>
            <a:ext cx="337522" cy="370909"/>
            <a:chOff x="-39998250" y="3605325"/>
            <a:chExt cx="288875" cy="317450"/>
          </a:xfrm>
        </p:grpSpPr>
        <p:sp>
          <p:nvSpPr>
            <p:cNvPr id="5629" name="Google Shape;5629;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83"/>
          <p:cNvGrpSpPr/>
          <p:nvPr/>
        </p:nvGrpSpPr>
        <p:grpSpPr>
          <a:xfrm>
            <a:off x="863950" y="3601168"/>
            <a:ext cx="369974" cy="369945"/>
            <a:chOff x="-40011050" y="3972375"/>
            <a:chExt cx="316650" cy="316625"/>
          </a:xfrm>
        </p:grpSpPr>
        <p:sp>
          <p:nvSpPr>
            <p:cNvPr id="5632" name="Google Shape;5632;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83"/>
          <p:cNvGrpSpPr/>
          <p:nvPr/>
        </p:nvGrpSpPr>
        <p:grpSpPr>
          <a:xfrm>
            <a:off x="3095881" y="2665867"/>
            <a:ext cx="266921" cy="369039"/>
            <a:chOff x="-38129425" y="3222550"/>
            <a:chExt cx="228450" cy="315850"/>
          </a:xfrm>
        </p:grpSpPr>
        <p:sp>
          <p:nvSpPr>
            <p:cNvPr id="5635" name="Google Shape;5635;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83"/>
          <p:cNvGrpSpPr/>
          <p:nvPr/>
        </p:nvGrpSpPr>
        <p:grpSpPr>
          <a:xfrm>
            <a:off x="3050850" y="3122462"/>
            <a:ext cx="371785" cy="369974"/>
            <a:chOff x="-38172725" y="3588000"/>
            <a:chExt cx="318200" cy="316650"/>
          </a:xfrm>
        </p:grpSpPr>
        <p:sp>
          <p:nvSpPr>
            <p:cNvPr id="5638" name="Google Shape;5638;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3"/>
          <p:cNvGrpSpPr/>
          <p:nvPr/>
        </p:nvGrpSpPr>
        <p:grpSpPr>
          <a:xfrm>
            <a:off x="3126752" y="3580897"/>
            <a:ext cx="219981" cy="369974"/>
            <a:chOff x="-38109725" y="3955025"/>
            <a:chExt cx="188275" cy="316650"/>
          </a:xfrm>
        </p:grpSpPr>
        <p:sp>
          <p:nvSpPr>
            <p:cNvPr id="5647" name="Google Shape;5647;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9" name="Google Shape;5649;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0" name="Google Shape;5650;p83"/>
          <p:cNvGrpSpPr/>
          <p:nvPr/>
        </p:nvGrpSpPr>
        <p:grpSpPr>
          <a:xfrm>
            <a:off x="2542151" y="1312318"/>
            <a:ext cx="373654" cy="369068"/>
            <a:chOff x="-41530375" y="3218800"/>
            <a:chExt cx="319800" cy="315875"/>
          </a:xfrm>
        </p:grpSpPr>
        <p:sp>
          <p:nvSpPr>
            <p:cNvPr id="5651" name="Google Shape;5651;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3"/>
          <p:cNvGrpSpPr/>
          <p:nvPr/>
        </p:nvGrpSpPr>
        <p:grpSpPr>
          <a:xfrm>
            <a:off x="2544444" y="1827476"/>
            <a:ext cx="369068" cy="289004"/>
            <a:chOff x="-41526450" y="3653375"/>
            <a:chExt cx="315875" cy="247350"/>
          </a:xfrm>
        </p:grpSpPr>
        <p:sp>
          <p:nvSpPr>
            <p:cNvPr id="5654" name="Google Shape;5654;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83"/>
          <p:cNvGrpSpPr/>
          <p:nvPr/>
        </p:nvGrpSpPr>
        <p:grpSpPr>
          <a:xfrm>
            <a:off x="2545831" y="2190140"/>
            <a:ext cx="366293" cy="369974"/>
            <a:chOff x="-41526450" y="3951100"/>
            <a:chExt cx="313500" cy="316650"/>
          </a:xfrm>
        </p:grpSpPr>
        <p:sp>
          <p:nvSpPr>
            <p:cNvPr id="5657" name="Google Shape;5657;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83"/>
          <p:cNvGrpSpPr/>
          <p:nvPr/>
        </p:nvGrpSpPr>
        <p:grpSpPr>
          <a:xfrm>
            <a:off x="1311086" y="2684269"/>
            <a:ext cx="339595" cy="371814"/>
            <a:chOff x="-39625900" y="3238300"/>
            <a:chExt cx="290650" cy="318225"/>
          </a:xfrm>
        </p:grpSpPr>
        <p:sp>
          <p:nvSpPr>
            <p:cNvPr id="5661" name="Google Shape;5661;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3" name="Google Shape;5663;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4" name="Google Shape;5664;p83"/>
          <p:cNvGrpSpPr/>
          <p:nvPr/>
        </p:nvGrpSpPr>
        <p:grpSpPr>
          <a:xfrm>
            <a:off x="1305137" y="3600730"/>
            <a:ext cx="366293" cy="370441"/>
            <a:chOff x="-39647175" y="3972000"/>
            <a:chExt cx="313500" cy="317050"/>
          </a:xfrm>
        </p:grpSpPr>
        <p:sp>
          <p:nvSpPr>
            <p:cNvPr id="5665" name="Google Shape;5665;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83"/>
          <p:cNvGrpSpPr/>
          <p:nvPr/>
        </p:nvGrpSpPr>
        <p:grpSpPr>
          <a:xfrm>
            <a:off x="3474265" y="2664728"/>
            <a:ext cx="375495" cy="370879"/>
            <a:chOff x="-37808850" y="3221575"/>
            <a:chExt cx="321375" cy="317425"/>
          </a:xfrm>
        </p:grpSpPr>
        <p:sp>
          <p:nvSpPr>
            <p:cNvPr id="5669" name="Google Shape;5669;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83"/>
          <p:cNvGrpSpPr/>
          <p:nvPr/>
        </p:nvGrpSpPr>
        <p:grpSpPr>
          <a:xfrm>
            <a:off x="3483038" y="3186759"/>
            <a:ext cx="372749" cy="241158"/>
            <a:chOff x="-37806500" y="3643030"/>
            <a:chExt cx="319025" cy="206400"/>
          </a:xfrm>
        </p:grpSpPr>
        <p:sp>
          <p:nvSpPr>
            <p:cNvPr id="5672" name="Google Shape;5672;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83"/>
          <p:cNvGrpSpPr/>
          <p:nvPr/>
        </p:nvGrpSpPr>
        <p:grpSpPr>
          <a:xfrm>
            <a:off x="3485346" y="3579056"/>
            <a:ext cx="368134" cy="371814"/>
            <a:chOff x="-37804925" y="3953450"/>
            <a:chExt cx="315075" cy="318225"/>
          </a:xfrm>
        </p:grpSpPr>
        <p:sp>
          <p:nvSpPr>
            <p:cNvPr id="5675" name="Google Shape;5675;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83"/>
          <p:cNvGrpSpPr/>
          <p:nvPr/>
        </p:nvGrpSpPr>
        <p:grpSpPr>
          <a:xfrm>
            <a:off x="4840364" y="1328538"/>
            <a:ext cx="355663" cy="308725"/>
            <a:chOff x="-28462125" y="3199700"/>
            <a:chExt cx="298550" cy="259150"/>
          </a:xfrm>
        </p:grpSpPr>
        <p:sp>
          <p:nvSpPr>
            <p:cNvPr id="5680" name="Google Shape;5680;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3"/>
          <p:cNvGrpSpPr/>
          <p:nvPr/>
        </p:nvGrpSpPr>
        <p:grpSpPr>
          <a:xfrm>
            <a:off x="4841317" y="1763228"/>
            <a:ext cx="353757" cy="352833"/>
            <a:chOff x="-28461325" y="3545475"/>
            <a:chExt cx="296950" cy="296175"/>
          </a:xfrm>
        </p:grpSpPr>
        <p:sp>
          <p:nvSpPr>
            <p:cNvPr id="5684" name="Google Shape;5684;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83"/>
          <p:cNvGrpSpPr/>
          <p:nvPr/>
        </p:nvGrpSpPr>
        <p:grpSpPr>
          <a:xfrm>
            <a:off x="4837550" y="2213272"/>
            <a:ext cx="361292" cy="352803"/>
            <a:chOff x="-28463700" y="3914875"/>
            <a:chExt cx="303275" cy="296150"/>
          </a:xfrm>
        </p:grpSpPr>
        <p:sp>
          <p:nvSpPr>
            <p:cNvPr id="5691" name="Google Shape;5691;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83"/>
          <p:cNvGrpSpPr/>
          <p:nvPr/>
        </p:nvGrpSpPr>
        <p:grpSpPr>
          <a:xfrm>
            <a:off x="7072335" y="1369355"/>
            <a:ext cx="351880" cy="227092"/>
            <a:chOff x="-26573400" y="3224125"/>
            <a:chExt cx="295375" cy="190625"/>
          </a:xfrm>
        </p:grpSpPr>
        <p:sp>
          <p:nvSpPr>
            <p:cNvPr id="5694" name="Google Shape;5694;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3"/>
          <p:cNvGrpSpPr/>
          <p:nvPr/>
        </p:nvGrpSpPr>
        <p:grpSpPr>
          <a:xfrm>
            <a:off x="7072335" y="1763690"/>
            <a:ext cx="351880" cy="351910"/>
            <a:chOff x="-26573400" y="3546250"/>
            <a:chExt cx="295375" cy="295400"/>
          </a:xfrm>
        </p:grpSpPr>
        <p:sp>
          <p:nvSpPr>
            <p:cNvPr id="5697" name="Google Shape;5697;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3"/>
          <p:cNvGrpSpPr/>
          <p:nvPr/>
        </p:nvGrpSpPr>
        <p:grpSpPr>
          <a:xfrm>
            <a:off x="7060615" y="2213599"/>
            <a:ext cx="375319" cy="352148"/>
            <a:chOff x="-26583625" y="3917025"/>
            <a:chExt cx="315050" cy="295600"/>
          </a:xfrm>
        </p:grpSpPr>
        <p:sp>
          <p:nvSpPr>
            <p:cNvPr id="5703" name="Google Shape;5703;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7" name="Google Shape;5707;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8" name="Google Shape;5708;p83"/>
          <p:cNvGrpSpPr/>
          <p:nvPr/>
        </p:nvGrpSpPr>
        <p:grpSpPr>
          <a:xfrm>
            <a:off x="5759130" y="3172629"/>
            <a:ext cx="289039" cy="352833"/>
            <a:chOff x="-24694925" y="3518700"/>
            <a:chExt cx="242625" cy="296175"/>
          </a:xfrm>
        </p:grpSpPr>
        <p:sp>
          <p:nvSpPr>
            <p:cNvPr id="5709" name="Google Shape;5709;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3"/>
          <p:cNvGrpSpPr/>
          <p:nvPr/>
        </p:nvGrpSpPr>
        <p:grpSpPr>
          <a:xfrm>
            <a:off x="5758668" y="3622657"/>
            <a:ext cx="289962" cy="352833"/>
            <a:chOff x="-24709100" y="3888875"/>
            <a:chExt cx="243400" cy="296175"/>
          </a:xfrm>
        </p:grpSpPr>
        <p:sp>
          <p:nvSpPr>
            <p:cNvPr id="5714" name="Google Shape;5714;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83"/>
          <p:cNvGrpSpPr/>
          <p:nvPr/>
        </p:nvGrpSpPr>
        <p:grpSpPr>
          <a:xfrm>
            <a:off x="7958668" y="2695320"/>
            <a:ext cx="356556" cy="349557"/>
            <a:chOff x="-22863675" y="3131775"/>
            <a:chExt cx="299300" cy="293425"/>
          </a:xfrm>
        </p:grpSpPr>
        <p:sp>
          <p:nvSpPr>
            <p:cNvPr id="5718" name="Google Shape;5718;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83"/>
          <p:cNvGrpSpPr/>
          <p:nvPr/>
        </p:nvGrpSpPr>
        <p:grpSpPr>
          <a:xfrm>
            <a:off x="5301532" y="1306499"/>
            <a:ext cx="310602" cy="352803"/>
            <a:chOff x="-28069875" y="3175300"/>
            <a:chExt cx="260725" cy="296150"/>
          </a:xfrm>
        </p:grpSpPr>
        <p:sp>
          <p:nvSpPr>
            <p:cNvPr id="5722" name="Google Shape;5722;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1" name="Google Shape;5731;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2" name="Google Shape;5732;p83"/>
          <p:cNvGrpSpPr/>
          <p:nvPr/>
        </p:nvGrpSpPr>
        <p:grpSpPr>
          <a:xfrm>
            <a:off x="5342810" y="2213733"/>
            <a:ext cx="228045" cy="351880"/>
            <a:chOff x="-28032075" y="3916450"/>
            <a:chExt cx="191425" cy="295375"/>
          </a:xfrm>
        </p:grpSpPr>
        <p:sp>
          <p:nvSpPr>
            <p:cNvPr id="5733" name="Google Shape;5733;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83"/>
          <p:cNvGrpSpPr/>
          <p:nvPr/>
        </p:nvGrpSpPr>
        <p:grpSpPr>
          <a:xfrm>
            <a:off x="7508157" y="1306484"/>
            <a:ext cx="352833" cy="352833"/>
            <a:chOff x="-26201650" y="3176075"/>
            <a:chExt cx="296175" cy="296175"/>
          </a:xfrm>
        </p:grpSpPr>
        <p:sp>
          <p:nvSpPr>
            <p:cNvPr id="5737" name="Google Shape;5737;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3"/>
          <p:cNvGrpSpPr/>
          <p:nvPr/>
        </p:nvGrpSpPr>
        <p:grpSpPr>
          <a:xfrm>
            <a:off x="7507680" y="1763705"/>
            <a:ext cx="353786" cy="351880"/>
            <a:chOff x="-26204800" y="3547050"/>
            <a:chExt cx="296975" cy="295375"/>
          </a:xfrm>
        </p:grpSpPr>
        <p:sp>
          <p:nvSpPr>
            <p:cNvPr id="5740" name="Google Shape;5740;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2" name="Google Shape;5742;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83"/>
          <p:cNvGrpSpPr/>
          <p:nvPr/>
        </p:nvGrpSpPr>
        <p:grpSpPr>
          <a:xfrm>
            <a:off x="6178935" y="2693683"/>
            <a:ext cx="345328" cy="352833"/>
            <a:chOff x="-24353875" y="3147725"/>
            <a:chExt cx="289875" cy="296175"/>
          </a:xfrm>
        </p:grpSpPr>
        <p:sp>
          <p:nvSpPr>
            <p:cNvPr id="5744" name="Google Shape;5744;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3"/>
          <p:cNvGrpSpPr/>
          <p:nvPr/>
        </p:nvGrpSpPr>
        <p:grpSpPr>
          <a:xfrm>
            <a:off x="6186917" y="3173090"/>
            <a:ext cx="329365" cy="351910"/>
            <a:chOff x="-24344425" y="3519475"/>
            <a:chExt cx="276475" cy="295400"/>
          </a:xfrm>
        </p:grpSpPr>
        <p:sp>
          <p:nvSpPr>
            <p:cNvPr id="5747" name="Google Shape;5747;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3"/>
          <p:cNvGrpSpPr/>
          <p:nvPr/>
        </p:nvGrpSpPr>
        <p:grpSpPr>
          <a:xfrm>
            <a:off x="6176597" y="3625010"/>
            <a:ext cx="350004" cy="348128"/>
            <a:chOff x="-24353075" y="3891250"/>
            <a:chExt cx="293800" cy="292225"/>
          </a:xfrm>
        </p:grpSpPr>
        <p:sp>
          <p:nvSpPr>
            <p:cNvPr id="5750" name="Google Shape;5750;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83"/>
          <p:cNvGrpSpPr/>
          <p:nvPr/>
        </p:nvGrpSpPr>
        <p:grpSpPr>
          <a:xfrm>
            <a:off x="7960068" y="3173313"/>
            <a:ext cx="353757" cy="351463"/>
            <a:chOff x="-22845575" y="3504075"/>
            <a:chExt cx="296950" cy="295025"/>
          </a:xfrm>
        </p:grpSpPr>
        <p:sp>
          <p:nvSpPr>
            <p:cNvPr id="5753" name="Google Shape;5753;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83"/>
          <p:cNvGrpSpPr/>
          <p:nvPr/>
        </p:nvGrpSpPr>
        <p:grpSpPr>
          <a:xfrm>
            <a:off x="5753249" y="1306961"/>
            <a:ext cx="299344" cy="351880"/>
            <a:chOff x="-27691025" y="3175300"/>
            <a:chExt cx="251275" cy="295375"/>
          </a:xfrm>
        </p:grpSpPr>
        <p:sp>
          <p:nvSpPr>
            <p:cNvPr id="5756" name="Google Shape;5756;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3"/>
          <p:cNvGrpSpPr/>
          <p:nvPr/>
        </p:nvGrpSpPr>
        <p:grpSpPr>
          <a:xfrm>
            <a:off x="5725566" y="1825637"/>
            <a:ext cx="354710" cy="228015"/>
            <a:chOff x="-27721750" y="3598250"/>
            <a:chExt cx="297750" cy="191400"/>
          </a:xfrm>
        </p:grpSpPr>
        <p:sp>
          <p:nvSpPr>
            <p:cNvPr id="5761" name="Google Shape;5761;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83"/>
          <p:cNvGrpSpPr/>
          <p:nvPr/>
        </p:nvGrpSpPr>
        <p:grpSpPr>
          <a:xfrm>
            <a:off x="5726966" y="2219183"/>
            <a:ext cx="351910" cy="340980"/>
            <a:chOff x="-27719400" y="3925600"/>
            <a:chExt cx="295400" cy="286225"/>
          </a:xfrm>
        </p:grpSpPr>
        <p:sp>
          <p:nvSpPr>
            <p:cNvPr id="5764" name="Google Shape;5764;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3"/>
          <p:cNvGrpSpPr/>
          <p:nvPr/>
        </p:nvGrpSpPr>
        <p:grpSpPr>
          <a:xfrm>
            <a:off x="7948238" y="1306023"/>
            <a:ext cx="353757" cy="353757"/>
            <a:chOff x="-25834600" y="3176875"/>
            <a:chExt cx="296950" cy="296950"/>
          </a:xfrm>
        </p:grpSpPr>
        <p:sp>
          <p:nvSpPr>
            <p:cNvPr id="5767" name="Google Shape;5767;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3"/>
          <p:cNvGrpSpPr/>
          <p:nvPr/>
        </p:nvGrpSpPr>
        <p:grpSpPr>
          <a:xfrm>
            <a:off x="7948238" y="1774024"/>
            <a:ext cx="353757" cy="331241"/>
            <a:chOff x="-25834600" y="3564375"/>
            <a:chExt cx="296950" cy="278050"/>
          </a:xfrm>
        </p:grpSpPr>
        <p:sp>
          <p:nvSpPr>
            <p:cNvPr id="5773" name="Google Shape;5773;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83"/>
          <p:cNvGrpSpPr/>
          <p:nvPr/>
        </p:nvGrpSpPr>
        <p:grpSpPr>
          <a:xfrm>
            <a:off x="7946362" y="2213376"/>
            <a:ext cx="357509" cy="352595"/>
            <a:chOff x="-25834600" y="3915850"/>
            <a:chExt cx="300100" cy="295975"/>
          </a:xfrm>
        </p:grpSpPr>
        <p:sp>
          <p:nvSpPr>
            <p:cNvPr id="5782" name="Google Shape;5782;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3"/>
          <p:cNvGrpSpPr/>
          <p:nvPr/>
        </p:nvGrpSpPr>
        <p:grpSpPr>
          <a:xfrm>
            <a:off x="6681790" y="2694606"/>
            <a:ext cx="228968" cy="350987"/>
            <a:chOff x="-23930925" y="3149300"/>
            <a:chExt cx="192200" cy="294625"/>
          </a:xfrm>
        </p:grpSpPr>
        <p:sp>
          <p:nvSpPr>
            <p:cNvPr id="5786" name="Google Shape;5786;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3"/>
          <p:cNvGrpSpPr/>
          <p:nvPr/>
        </p:nvGrpSpPr>
        <p:grpSpPr>
          <a:xfrm>
            <a:off x="6638620" y="3173090"/>
            <a:ext cx="315307" cy="351910"/>
            <a:chOff x="-23962425" y="3519475"/>
            <a:chExt cx="264675" cy="295400"/>
          </a:xfrm>
        </p:grpSpPr>
        <p:sp>
          <p:nvSpPr>
            <p:cNvPr id="5791" name="Google Shape;5791;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3" name="Google Shape;5793;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4" name="Google Shape;5794;p83"/>
          <p:cNvGrpSpPr/>
          <p:nvPr/>
        </p:nvGrpSpPr>
        <p:grpSpPr>
          <a:xfrm>
            <a:off x="8017295" y="3623134"/>
            <a:ext cx="239302" cy="351880"/>
            <a:chOff x="-22788075" y="3904625"/>
            <a:chExt cx="200875" cy="295375"/>
          </a:xfrm>
        </p:grpSpPr>
        <p:sp>
          <p:nvSpPr>
            <p:cNvPr id="5795" name="Google Shape;5795;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3"/>
          <p:cNvGrpSpPr/>
          <p:nvPr/>
        </p:nvGrpSpPr>
        <p:grpSpPr>
          <a:xfrm>
            <a:off x="6172593" y="1306499"/>
            <a:ext cx="354710" cy="352803"/>
            <a:chOff x="-27351575" y="3175300"/>
            <a:chExt cx="297750" cy="296150"/>
          </a:xfrm>
        </p:grpSpPr>
        <p:sp>
          <p:nvSpPr>
            <p:cNvPr id="5800" name="Google Shape;5800;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83"/>
          <p:cNvGrpSpPr/>
          <p:nvPr/>
        </p:nvGrpSpPr>
        <p:grpSpPr>
          <a:xfrm>
            <a:off x="6218402" y="1758809"/>
            <a:ext cx="269293" cy="353072"/>
            <a:chOff x="-27313750" y="3545275"/>
            <a:chExt cx="226050" cy="296375"/>
          </a:xfrm>
        </p:grpSpPr>
        <p:sp>
          <p:nvSpPr>
            <p:cNvPr id="5805" name="Google Shape;5805;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83"/>
          <p:cNvGrpSpPr/>
          <p:nvPr/>
        </p:nvGrpSpPr>
        <p:grpSpPr>
          <a:xfrm>
            <a:off x="6172593" y="2211380"/>
            <a:ext cx="354710" cy="356586"/>
            <a:chOff x="-27351575" y="3915650"/>
            <a:chExt cx="297750" cy="299325"/>
          </a:xfrm>
        </p:grpSpPr>
        <p:sp>
          <p:nvSpPr>
            <p:cNvPr id="5809" name="Google Shape;5809;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3"/>
          <p:cNvGrpSpPr/>
          <p:nvPr/>
        </p:nvGrpSpPr>
        <p:grpSpPr>
          <a:xfrm>
            <a:off x="4860084" y="2693579"/>
            <a:ext cx="319060" cy="353042"/>
            <a:chOff x="-25445525" y="3175900"/>
            <a:chExt cx="267825" cy="296350"/>
          </a:xfrm>
        </p:grpSpPr>
        <p:sp>
          <p:nvSpPr>
            <p:cNvPr id="5812" name="Google Shape;5812;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83"/>
          <p:cNvGrpSpPr/>
          <p:nvPr/>
        </p:nvGrpSpPr>
        <p:grpSpPr>
          <a:xfrm>
            <a:off x="4841797" y="3183902"/>
            <a:ext cx="355633" cy="330288"/>
            <a:chOff x="-25465200" y="3565175"/>
            <a:chExt cx="298525" cy="277250"/>
          </a:xfrm>
        </p:grpSpPr>
        <p:sp>
          <p:nvSpPr>
            <p:cNvPr id="5816" name="Google Shape;5816;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3"/>
          <p:cNvGrpSpPr/>
          <p:nvPr/>
        </p:nvGrpSpPr>
        <p:grpSpPr>
          <a:xfrm>
            <a:off x="4841336" y="3623432"/>
            <a:ext cx="356556" cy="351285"/>
            <a:chOff x="-25465200" y="3916150"/>
            <a:chExt cx="299300" cy="294875"/>
          </a:xfrm>
        </p:grpSpPr>
        <p:sp>
          <p:nvSpPr>
            <p:cNvPr id="5819" name="Google Shape;5819;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3"/>
          <p:cNvGrpSpPr/>
          <p:nvPr/>
        </p:nvGrpSpPr>
        <p:grpSpPr>
          <a:xfrm>
            <a:off x="7068775" y="2693698"/>
            <a:ext cx="351880" cy="352803"/>
            <a:chOff x="-23615075" y="3148525"/>
            <a:chExt cx="295375" cy="296150"/>
          </a:xfrm>
        </p:grpSpPr>
        <p:sp>
          <p:nvSpPr>
            <p:cNvPr id="5822" name="Google Shape;5822;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6" name="Google Shape;5826;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7" name="Google Shape;5827;p83"/>
          <p:cNvGrpSpPr/>
          <p:nvPr/>
        </p:nvGrpSpPr>
        <p:grpSpPr>
          <a:xfrm>
            <a:off x="7068299" y="3632977"/>
            <a:ext cx="352833" cy="332194"/>
            <a:chOff x="-23615075" y="3906200"/>
            <a:chExt cx="296175" cy="278850"/>
          </a:xfrm>
        </p:grpSpPr>
        <p:sp>
          <p:nvSpPr>
            <p:cNvPr id="5828" name="Google Shape;5828;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1" name="Google Shape;5831;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2" name="Google Shape;5832;p83"/>
          <p:cNvGrpSpPr/>
          <p:nvPr/>
        </p:nvGrpSpPr>
        <p:grpSpPr>
          <a:xfrm>
            <a:off x="6617268" y="1306618"/>
            <a:ext cx="353757" cy="352565"/>
            <a:chOff x="-26980600" y="3175500"/>
            <a:chExt cx="296950" cy="295950"/>
          </a:xfrm>
        </p:grpSpPr>
        <p:sp>
          <p:nvSpPr>
            <p:cNvPr id="5833" name="Google Shape;5833;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6" name="Google Shape;5836;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7" name="Google Shape;5837;p83"/>
          <p:cNvGrpSpPr/>
          <p:nvPr/>
        </p:nvGrpSpPr>
        <p:grpSpPr>
          <a:xfrm>
            <a:off x="6617744" y="2245154"/>
            <a:ext cx="352803" cy="289039"/>
            <a:chOff x="-26981375" y="3951875"/>
            <a:chExt cx="296150" cy="242625"/>
          </a:xfrm>
        </p:grpSpPr>
        <p:sp>
          <p:nvSpPr>
            <p:cNvPr id="5838" name="Google Shape;5838;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3"/>
          <p:cNvGrpSpPr/>
          <p:nvPr/>
        </p:nvGrpSpPr>
        <p:grpSpPr>
          <a:xfrm>
            <a:off x="5282787" y="2692745"/>
            <a:ext cx="351910" cy="354710"/>
            <a:chOff x="-25094250" y="3176075"/>
            <a:chExt cx="295400" cy="297750"/>
          </a:xfrm>
        </p:grpSpPr>
        <p:sp>
          <p:nvSpPr>
            <p:cNvPr id="5842" name="Google Shape;5842;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83"/>
          <p:cNvGrpSpPr/>
          <p:nvPr/>
        </p:nvGrpSpPr>
        <p:grpSpPr>
          <a:xfrm>
            <a:off x="5282787" y="3173106"/>
            <a:ext cx="351910" cy="351880"/>
            <a:chOff x="-25094250" y="3547050"/>
            <a:chExt cx="295400" cy="295375"/>
          </a:xfrm>
        </p:grpSpPr>
        <p:sp>
          <p:nvSpPr>
            <p:cNvPr id="5846" name="Google Shape;5846;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1" name="Google Shape;5851;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2" name="Google Shape;5852;p83"/>
          <p:cNvGrpSpPr/>
          <p:nvPr/>
        </p:nvGrpSpPr>
        <p:grpSpPr>
          <a:xfrm>
            <a:off x="7514864" y="2693698"/>
            <a:ext cx="352803" cy="352803"/>
            <a:chOff x="-23245675" y="3148525"/>
            <a:chExt cx="296150" cy="296150"/>
          </a:xfrm>
        </p:grpSpPr>
        <p:sp>
          <p:nvSpPr>
            <p:cNvPr id="5853" name="Google Shape;5853;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6" name="Google Shape;5856;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7" name="Google Shape;5857;p83"/>
          <p:cNvGrpSpPr/>
          <p:nvPr/>
        </p:nvGrpSpPr>
        <p:grpSpPr>
          <a:xfrm>
            <a:off x="7515325" y="3622672"/>
            <a:ext cx="351880" cy="352803"/>
            <a:chOff x="-23244900" y="3888100"/>
            <a:chExt cx="295375" cy="296150"/>
          </a:xfrm>
        </p:grpSpPr>
        <p:sp>
          <p:nvSpPr>
            <p:cNvPr id="5858" name="Google Shape;5858;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9" name="Google Shape;5869;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71" name="Google Shape;5871;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75"/>
        <p:cNvGrpSpPr/>
        <p:nvPr/>
      </p:nvGrpSpPr>
      <p:grpSpPr>
        <a:xfrm>
          <a:off x="0" y="0"/>
          <a:ext cx="0" cy="0"/>
          <a:chOff x="0" y="0"/>
          <a:chExt cx="0" cy="0"/>
        </a:xfrm>
      </p:grpSpPr>
      <p:sp>
        <p:nvSpPr>
          <p:cNvPr id="5876" name="Google Shape;5876;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7" name="Google Shape;5877;p84"/>
          <p:cNvGrpSpPr/>
          <p:nvPr/>
        </p:nvGrpSpPr>
        <p:grpSpPr>
          <a:xfrm>
            <a:off x="832654" y="1819647"/>
            <a:ext cx="367261" cy="367261"/>
            <a:chOff x="-65145700" y="3727425"/>
            <a:chExt cx="317425" cy="317425"/>
          </a:xfrm>
        </p:grpSpPr>
        <p:sp>
          <p:nvSpPr>
            <p:cNvPr id="5878" name="Google Shape;5878;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4"/>
          <p:cNvGrpSpPr/>
          <p:nvPr/>
        </p:nvGrpSpPr>
        <p:grpSpPr>
          <a:xfrm>
            <a:off x="835851" y="2248561"/>
            <a:ext cx="360868" cy="367261"/>
            <a:chOff x="-65144125" y="4094450"/>
            <a:chExt cx="311900" cy="317425"/>
          </a:xfrm>
        </p:grpSpPr>
        <p:sp>
          <p:nvSpPr>
            <p:cNvPr id="5881" name="Google Shape;5881;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4" name="Google Shape;5884;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5" name="Google Shape;5885;p84"/>
          <p:cNvGrpSpPr/>
          <p:nvPr/>
        </p:nvGrpSpPr>
        <p:grpSpPr>
          <a:xfrm>
            <a:off x="3039420" y="1819256"/>
            <a:ext cx="370645" cy="368042"/>
            <a:chOff x="-63250675" y="3744075"/>
            <a:chExt cx="320350" cy="318100"/>
          </a:xfrm>
        </p:grpSpPr>
        <p:sp>
          <p:nvSpPr>
            <p:cNvPr id="5886" name="Google Shape;5886;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84"/>
          <p:cNvGrpSpPr/>
          <p:nvPr/>
        </p:nvGrpSpPr>
        <p:grpSpPr>
          <a:xfrm>
            <a:off x="3041112" y="2248561"/>
            <a:ext cx="367261" cy="367261"/>
            <a:chOff x="-63250675" y="4110200"/>
            <a:chExt cx="317425" cy="317425"/>
          </a:xfrm>
        </p:grpSpPr>
        <p:sp>
          <p:nvSpPr>
            <p:cNvPr id="5890" name="Google Shape;5890;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84"/>
          <p:cNvGrpSpPr/>
          <p:nvPr/>
        </p:nvGrpSpPr>
        <p:grpSpPr>
          <a:xfrm>
            <a:off x="1720159" y="2745656"/>
            <a:ext cx="359075" cy="358844"/>
            <a:chOff x="-61351725" y="3372400"/>
            <a:chExt cx="310350" cy="310150"/>
          </a:xfrm>
        </p:grpSpPr>
        <p:sp>
          <p:nvSpPr>
            <p:cNvPr id="5900" name="Google Shape;5900;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4"/>
          <p:cNvGrpSpPr/>
          <p:nvPr/>
        </p:nvGrpSpPr>
        <p:grpSpPr>
          <a:xfrm>
            <a:off x="1716514" y="3208713"/>
            <a:ext cx="366364" cy="333534"/>
            <a:chOff x="-61354875" y="3751050"/>
            <a:chExt cx="316650" cy="288275"/>
          </a:xfrm>
        </p:grpSpPr>
        <p:sp>
          <p:nvSpPr>
            <p:cNvPr id="5904" name="Google Shape;5904;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4"/>
          <p:cNvGrpSpPr/>
          <p:nvPr/>
        </p:nvGrpSpPr>
        <p:grpSpPr>
          <a:xfrm>
            <a:off x="1716514" y="3650352"/>
            <a:ext cx="366364" cy="367290"/>
            <a:chOff x="-61354875" y="4101525"/>
            <a:chExt cx="316650" cy="317450"/>
          </a:xfrm>
        </p:grpSpPr>
        <p:sp>
          <p:nvSpPr>
            <p:cNvPr id="5908" name="Google Shape;5908;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84"/>
          <p:cNvGrpSpPr/>
          <p:nvPr/>
        </p:nvGrpSpPr>
        <p:grpSpPr>
          <a:xfrm>
            <a:off x="3932949" y="2742228"/>
            <a:ext cx="368157" cy="365699"/>
            <a:chOff x="-59470075" y="3308975"/>
            <a:chExt cx="318200" cy="316075"/>
          </a:xfrm>
        </p:grpSpPr>
        <p:sp>
          <p:nvSpPr>
            <p:cNvPr id="5911" name="Google Shape;5911;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84"/>
          <p:cNvGrpSpPr/>
          <p:nvPr/>
        </p:nvGrpSpPr>
        <p:grpSpPr>
          <a:xfrm>
            <a:off x="1278379" y="1377933"/>
            <a:ext cx="367261" cy="364686"/>
            <a:chOff x="-64781025" y="3361050"/>
            <a:chExt cx="317425" cy="315200"/>
          </a:xfrm>
        </p:grpSpPr>
        <p:sp>
          <p:nvSpPr>
            <p:cNvPr id="5921" name="Google Shape;5921;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5" name="Google Shape;5925;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84"/>
          <p:cNvGrpSpPr/>
          <p:nvPr/>
        </p:nvGrpSpPr>
        <p:grpSpPr>
          <a:xfrm>
            <a:off x="3482779" y="1819372"/>
            <a:ext cx="382765" cy="367810"/>
            <a:chOff x="-62890750" y="3747425"/>
            <a:chExt cx="330825" cy="317900"/>
          </a:xfrm>
        </p:grpSpPr>
        <p:sp>
          <p:nvSpPr>
            <p:cNvPr id="5929" name="Google Shape;5929;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4"/>
          <p:cNvGrpSpPr/>
          <p:nvPr/>
        </p:nvGrpSpPr>
        <p:grpSpPr>
          <a:xfrm>
            <a:off x="3490531" y="2249009"/>
            <a:ext cx="367261" cy="366364"/>
            <a:chOff x="-62884425" y="4111775"/>
            <a:chExt cx="317425" cy="316650"/>
          </a:xfrm>
        </p:grpSpPr>
        <p:sp>
          <p:nvSpPr>
            <p:cNvPr id="5944" name="Google Shape;5944;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4"/>
          <p:cNvGrpSpPr/>
          <p:nvPr/>
        </p:nvGrpSpPr>
        <p:grpSpPr>
          <a:xfrm>
            <a:off x="2163165" y="2745078"/>
            <a:ext cx="365438" cy="360001"/>
            <a:chOff x="-60991775" y="3376900"/>
            <a:chExt cx="315850" cy="311150"/>
          </a:xfrm>
        </p:grpSpPr>
        <p:sp>
          <p:nvSpPr>
            <p:cNvPr id="5947" name="Google Shape;5947;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4"/>
          <p:cNvGrpSpPr/>
          <p:nvPr/>
        </p:nvGrpSpPr>
        <p:grpSpPr>
          <a:xfrm>
            <a:off x="2162702" y="3195942"/>
            <a:ext cx="366364" cy="359075"/>
            <a:chOff x="-60988625" y="3740800"/>
            <a:chExt cx="316650" cy="310350"/>
          </a:xfrm>
        </p:grpSpPr>
        <p:sp>
          <p:nvSpPr>
            <p:cNvPr id="5951" name="Google Shape;5951;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84"/>
          <p:cNvGrpSpPr/>
          <p:nvPr/>
        </p:nvGrpSpPr>
        <p:grpSpPr>
          <a:xfrm>
            <a:off x="2162702" y="3651393"/>
            <a:ext cx="366364" cy="365207"/>
            <a:chOff x="-60987850" y="4100950"/>
            <a:chExt cx="316650" cy="315650"/>
          </a:xfrm>
        </p:grpSpPr>
        <p:sp>
          <p:nvSpPr>
            <p:cNvPr id="5955" name="Google Shape;5955;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84"/>
          <p:cNvGrpSpPr/>
          <p:nvPr/>
        </p:nvGrpSpPr>
        <p:grpSpPr>
          <a:xfrm>
            <a:off x="3932486" y="3196853"/>
            <a:ext cx="369083" cy="357253"/>
            <a:chOff x="-59447250" y="3706150"/>
            <a:chExt cx="319000" cy="308775"/>
          </a:xfrm>
        </p:grpSpPr>
        <p:sp>
          <p:nvSpPr>
            <p:cNvPr id="5961" name="Google Shape;5961;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84"/>
          <p:cNvGrpSpPr/>
          <p:nvPr/>
        </p:nvGrpSpPr>
        <p:grpSpPr>
          <a:xfrm>
            <a:off x="1721214" y="1378164"/>
            <a:ext cx="368186" cy="364224"/>
            <a:chOff x="-64406125" y="3362225"/>
            <a:chExt cx="318225" cy="314800"/>
          </a:xfrm>
        </p:grpSpPr>
        <p:sp>
          <p:nvSpPr>
            <p:cNvPr id="5966" name="Google Shape;5966;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8" name="Google Shape;5968;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84"/>
          <p:cNvGrpSpPr/>
          <p:nvPr/>
        </p:nvGrpSpPr>
        <p:grpSpPr>
          <a:xfrm>
            <a:off x="1721677" y="2249009"/>
            <a:ext cx="367261" cy="366364"/>
            <a:chOff x="-64410850" y="4094450"/>
            <a:chExt cx="317425" cy="316650"/>
          </a:xfrm>
        </p:grpSpPr>
        <p:sp>
          <p:nvSpPr>
            <p:cNvPr id="5970" name="Google Shape;5970;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3" name="Google Shape;5973;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4" name="Google Shape;5974;p84"/>
          <p:cNvGrpSpPr/>
          <p:nvPr/>
        </p:nvGrpSpPr>
        <p:grpSpPr>
          <a:xfrm>
            <a:off x="3943225" y="1819083"/>
            <a:ext cx="365467" cy="368389"/>
            <a:chOff x="-62516625" y="3743175"/>
            <a:chExt cx="315875" cy="318400"/>
          </a:xfrm>
        </p:grpSpPr>
        <p:sp>
          <p:nvSpPr>
            <p:cNvPr id="5975" name="Google Shape;5975;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4"/>
          <p:cNvGrpSpPr/>
          <p:nvPr/>
        </p:nvGrpSpPr>
        <p:grpSpPr>
          <a:xfrm>
            <a:off x="3950065" y="2269054"/>
            <a:ext cx="351786" cy="326274"/>
            <a:chOff x="-62511900" y="4129100"/>
            <a:chExt cx="304050" cy="282000"/>
          </a:xfrm>
        </p:grpSpPr>
        <p:sp>
          <p:nvSpPr>
            <p:cNvPr id="5978" name="Google Shape;5978;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4"/>
          <p:cNvGrpSpPr/>
          <p:nvPr/>
        </p:nvGrpSpPr>
        <p:grpSpPr>
          <a:xfrm>
            <a:off x="2628187" y="2741448"/>
            <a:ext cx="310770" cy="367261"/>
            <a:chOff x="-60597975" y="3367475"/>
            <a:chExt cx="268600" cy="317425"/>
          </a:xfrm>
        </p:grpSpPr>
        <p:sp>
          <p:nvSpPr>
            <p:cNvPr id="5984" name="Google Shape;5984;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84"/>
          <p:cNvGrpSpPr/>
          <p:nvPr/>
        </p:nvGrpSpPr>
        <p:grpSpPr>
          <a:xfrm>
            <a:off x="2600390" y="3702764"/>
            <a:ext cx="366364" cy="262465"/>
            <a:chOff x="-60621600" y="4145650"/>
            <a:chExt cx="316650" cy="226850"/>
          </a:xfrm>
        </p:grpSpPr>
        <p:sp>
          <p:nvSpPr>
            <p:cNvPr id="5991" name="Google Shape;5991;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4"/>
          <p:cNvGrpSpPr/>
          <p:nvPr/>
        </p:nvGrpSpPr>
        <p:grpSpPr>
          <a:xfrm>
            <a:off x="3937042" y="3651263"/>
            <a:ext cx="359972" cy="365467"/>
            <a:chOff x="-59400775" y="4084200"/>
            <a:chExt cx="311125" cy="315875"/>
          </a:xfrm>
        </p:grpSpPr>
        <p:sp>
          <p:nvSpPr>
            <p:cNvPr id="5995" name="Google Shape;5995;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4"/>
          <p:cNvGrpSpPr/>
          <p:nvPr/>
        </p:nvGrpSpPr>
        <p:grpSpPr>
          <a:xfrm>
            <a:off x="2161136" y="1377094"/>
            <a:ext cx="365438" cy="366364"/>
            <a:chOff x="-64044600" y="3360375"/>
            <a:chExt cx="315850" cy="316650"/>
          </a:xfrm>
        </p:grpSpPr>
        <p:sp>
          <p:nvSpPr>
            <p:cNvPr id="6002" name="Google Shape;6002;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84"/>
          <p:cNvGrpSpPr/>
          <p:nvPr/>
        </p:nvGrpSpPr>
        <p:grpSpPr>
          <a:xfrm>
            <a:off x="2187559" y="1819647"/>
            <a:ext cx="312592" cy="367261"/>
            <a:chOff x="-64022550" y="3727425"/>
            <a:chExt cx="270175" cy="317425"/>
          </a:xfrm>
        </p:grpSpPr>
        <p:sp>
          <p:nvSpPr>
            <p:cNvPr id="6006" name="Google Shape;6006;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4"/>
          <p:cNvGrpSpPr/>
          <p:nvPr/>
        </p:nvGrpSpPr>
        <p:grpSpPr>
          <a:xfrm>
            <a:off x="2211697" y="2248547"/>
            <a:ext cx="264317" cy="367290"/>
            <a:chOff x="-64001300" y="4093650"/>
            <a:chExt cx="228450" cy="317450"/>
          </a:xfrm>
        </p:grpSpPr>
        <p:sp>
          <p:nvSpPr>
            <p:cNvPr id="6010" name="Google Shape;6010;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84"/>
          <p:cNvGrpSpPr/>
          <p:nvPr/>
        </p:nvGrpSpPr>
        <p:grpSpPr>
          <a:xfrm>
            <a:off x="830701" y="2741838"/>
            <a:ext cx="359972" cy="366480"/>
            <a:chOff x="-62148800" y="3377700"/>
            <a:chExt cx="311125" cy="316750"/>
          </a:xfrm>
        </p:grpSpPr>
        <p:sp>
          <p:nvSpPr>
            <p:cNvPr id="6015" name="Google Shape;6015;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4"/>
          <p:cNvGrpSpPr/>
          <p:nvPr/>
        </p:nvGrpSpPr>
        <p:grpSpPr>
          <a:xfrm>
            <a:off x="826608" y="3191835"/>
            <a:ext cx="368157" cy="367290"/>
            <a:chOff x="-62154300" y="3743950"/>
            <a:chExt cx="318200" cy="317450"/>
          </a:xfrm>
        </p:grpSpPr>
        <p:sp>
          <p:nvSpPr>
            <p:cNvPr id="6018" name="Google Shape;6018;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4"/>
          <p:cNvGrpSpPr/>
          <p:nvPr/>
        </p:nvGrpSpPr>
        <p:grpSpPr>
          <a:xfrm>
            <a:off x="826594" y="3650815"/>
            <a:ext cx="368186" cy="366364"/>
            <a:chOff x="-62151950" y="4111775"/>
            <a:chExt cx="318225" cy="316650"/>
          </a:xfrm>
        </p:grpSpPr>
        <p:sp>
          <p:nvSpPr>
            <p:cNvPr id="6021" name="Google Shape;6021;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84"/>
          <p:cNvGrpSpPr/>
          <p:nvPr/>
        </p:nvGrpSpPr>
        <p:grpSpPr>
          <a:xfrm>
            <a:off x="3045218" y="2741361"/>
            <a:ext cx="368157" cy="367434"/>
            <a:chOff x="-60254550" y="3367325"/>
            <a:chExt cx="318200" cy="317575"/>
          </a:xfrm>
        </p:grpSpPr>
        <p:sp>
          <p:nvSpPr>
            <p:cNvPr id="6026" name="Google Shape;6026;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4"/>
          <p:cNvGrpSpPr/>
          <p:nvPr/>
        </p:nvGrpSpPr>
        <p:grpSpPr>
          <a:xfrm>
            <a:off x="3046115" y="3192355"/>
            <a:ext cx="366364" cy="366248"/>
            <a:chOff x="-60255350" y="3733825"/>
            <a:chExt cx="316650" cy="316550"/>
          </a:xfrm>
        </p:grpSpPr>
        <p:sp>
          <p:nvSpPr>
            <p:cNvPr id="6031" name="Google Shape;6031;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84"/>
          <p:cNvGrpSpPr/>
          <p:nvPr/>
        </p:nvGrpSpPr>
        <p:grpSpPr>
          <a:xfrm>
            <a:off x="3073912" y="3651263"/>
            <a:ext cx="310770" cy="365467"/>
            <a:chOff x="-60232500" y="4101525"/>
            <a:chExt cx="268600" cy="315875"/>
          </a:xfrm>
        </p:grpSpPr>
        <p:sp>
          <p:nvSpPr>
            <p:cNvPr id="6039" name="Google Shape;6039;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84"/>
          <p:cNvGrpSpPr/>
          <p:nvPr/>
        </p:nvGrpSpPr>
        <p:grpSpPr>
          <a:xfrm>
            <a:off x="2606912" y="1377094"/>
            <a:ext cx="368186" cy="366364"/>
            <a:chOff x="-63679950" y="3360375"/>
            <a:chExt cx="318225" cy="316650"/>
          </a:xfrm>
        </p:grpSpPr>
        <p:sp>
          <p:nvSpPr>
            <p:cNvPr id="6043" name="Google Shape;6043;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84"/>
          <p:cNvGrpSpPr/>
          <p:nvPr/>
        </p:nvGrpSpPr>
        <p:grpSpPr>
          <a:xfrm>
            <a:off x="2605539" y="2248431"/>
            <a:ext cx="370934" cy="367521"/>
            <a:chOff x="-63679950" y="4093450"/>
            <a:chExt cx="320600" cy="317650"/>
          </a:xfrm>
        </p:grpSpPr>
        <p:sp>
          <p:nvSpPr>
            <p:cNvPr id="6049" name="Google Shape;6049;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4"/>
          <p:cNvGrpSpPr/>
          <p:nvPr/>
        </p:nvGrpSpPr>
        <p:grpSpPr>
          <a:xfrm>
            <a:off x="1265656" y="2741433"/>
            <a:ext cx="366364" cy="367290"/>
            <a:chOff x="-61784125" y="3377700"/>
            <a:chExt cx="316650" cy="317450"/>
          </a:xfrm>
        </p:grpSpPr>
        <p:sp>
          <p:nvSpPr>
            <p:cNvPr id="6053" name="Google Shape;6053;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4"/>
          <p:cNvGrpSpPr/>
          <p:nvPr/>
        </p:nvGrpSpPr>
        <p:grpSpPr>
          <a:xfrm>
            <a:off x="1265656" y="3191835"/>
            <a:ext cx="366364" cy="367290"/>
            <a:chOff x="-61783350" y="3743950"/>
            <a:chExt cx="316650" cy="317450"/>
          </a:xfrm>
        </p:grpSpPr>
        <p:sp>
          <p:nvSpPr>
            <p:cNvPr id="6061" name="Google Shape;6061;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3" name="Google Shape;6063;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6" name="Google Shape;6066;p84"/>
          <p:cNvGrpSpPr/>
          <p:nvPr/>
        </p:nvGrpSpPr>
        <p:grpSpPr>
          <a:xfrm>
            <a:off x="3487080" y="3651668"/>
            <a:ext cx="369112" cy="364657"/>
            <a:chOff x="-59869425" y="4102225"/>
            <a:chExt cx="319025" cy="315175"/>
          </a:xfrm>
        </p:grpSpPr>
        <p:sp>
          <p:nvSpPr>
            <p:cNvPr id="6067" name="Google Shape;6067;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4"/>
          <p:cNvGrpSpPr/>
          <p:nvPr/>
        </p:nvGrpSpPr>
        <p:grpSpPr>
          <a:xfrm>
            <a:off x="2605883" y="4120490"/>
            <a:ext cx="366364" cy="365467"/>
            <a:chOff x="-59029025" y="3711650"/>
            <a:chExt cx="316650" cy="315875"/>
          </a:xfrm>
        </p:grpSpPr>
        <p:sp>
          <p:nvSpPr>
            <p:cNvPr id="6072" name="Google Shape;6072;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84"/>
          <p:cNvGrpSpPr/>
          <p:nvPr/>
        </p:nvGrpSpPr>
        <p:grpSpPr>
          <a:xfrm>
            <a:off x="4841373" y="1398014"/>
            <a:ext cx="351940" cy="348188"/>
            <a:chOff x="581525" y="3254850"/>
            <a:chExt cx="297750" cy="294575"/>
          </a:xfrm>
        </p:grpSpPr>
        <p:sp>
          <p:nvSpPr>
            <p:cNvPr id="6080" name="Google Shape;6080;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4"/>
          <p:cNvGrpSpPr/>
          <p:nvPr/>
        </p:nvGrpSpPr>
        <p:grpSpPr>
          <a:xfrm>
            <a:off x="4840442" y="1836950"/>
            <a:ext cx="353802" cy="351497"/>
            <a:chOff x="580725" y="3617925"/>
            <a:chExt cx="299325" cy="297375"/>
          </a:xfrm>
        </p:grpSpPr>
        <p:sp>
          <p:nvSpPr>
            <p:cNvPr id="6084" name="Google Shape;6084;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4"/>
          <p:cNvGrpSpPr/>
          <p:nvPr/>
        </p:nvGrpSpPr>
        <p:grpSpPr>
          <a:xfrm>
            <a:off x="4842304" y="2284140"/>
            <a:ext cx="350079" cy="350079"/>
            <a:chOff x="583100" y="3982600"/>
            <a:chExt cx="296175" cy="296175"/>
          </a:xfrm>
        </p:grpSpPr>
        <p:sp>
          <p:nvSpPr>
            <p:cNvPr id="6090" name="Google Shape;6090;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4"/>
          <p:cNvGrpSpPr/>
          <p:nvPr/>
        </p:nvGrpSpPr>
        <p:grpSpPr>
          <a:xfrm>
            <a:off x="7074918" y="1397764"/>
            <a:ext cx="307231" cy="348690"/>
            <a:chOff x="2423775" y="3226875"/>
            <a:chExt cx="259925" cy="295000"/>
          </a:xfrm>
        </p:grpSpPr>
        <p:sp>
          <p:nvSpPr>
            <p:cNvPr id="6098" name="Google Shape;6098;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4"/>
          <p:cNvGrpSpPr/>
          <p:nvPr/>
        </p:nvGrpSpPr>
        <p:grpSpPr>
          <a:xfrm>
            <a:off x="7052106" y="1839049"/>
            <a:ext cx="352857" cy="347301"/>
            <a:chOff x="2404875" y="3592725"/>
            <a:chExt cx="298525" cy="293825"/>
          </a:xfrm>
        </p:grpSpPr>
        <p:sp>
          <p:nvSpPr>
            <p:cNvPr id="6102" name="Google Shape;6102;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84"/>
          <p:cNvGrpSpPr/>
          <p:nvPr/>
        </p:nvGrpSpPr>
        <p:grpSpPr>
          <a:xfrm>
            <a:off x="7053036" y="2284614"/>
            <a:ext cx="350995" cy="349133"/>
            <a:chOff x="2404875" y="3955825"/>
            <a:chExt cx="296950" cy="295375"/>
          </a:xfrm>
        </p:grpSpPr>
        <p:sp>
          <p:nvSpPr>
            <p:cNvPr id="6106" name="Google Shape;6106;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4"/>
          <p:cNvGrpSpPr/>
          <p:nvPr/>
        </p:nvGrpSpPr>
        <p:grpSpPr>
          <a:xfrm>
            <a:off x="5747016" y="2748808"/>
            <a:ext cx="349163" cy="350079"/>
            <a:chOff x="4263650" y="3235150"/>
            <a:chExt cx="295400" cy="296175"/>
          </a:xfrm>
        </p:grpSpPr>
        <p:sp>
          <p:nvSpPr>
            <p:cNvPr id="6111" name="Google Shape;6111;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84"/>
          <p:cNvGrpSpPr/>
          <p:nvPr/>
        </p:nvGrpSpPr>
        <p:grpSpPr>
          <a:xfrm>
            <a:off x="5744696" y="3207969"/>
            <a:ext cx="353802" cy="327739"/>
            <a:chOff x="4266025" y="3609275"/>
            <a:chExt cx="299325" cy="277275"/>
          </a:xfrm>
        </p:grpSpPr>
        <p:sp>
          <p:nvSpPr>
            <p:cNvPr id="6117" name="Google Shape;6117;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84"/>
          <p:cNvGrpSpPr/>
          <p:nvPr/>
        </p:nvGrpSpPr>
        <p:grpSpPr>
          <a:xfrm>
            <a:off x="5745154" y="3673356"/>
            <a:ext cx="352886" cy="349133"/>
            <a:chOff x="4263650" y="3963700"/>
            <a:chExt cx="298550" cy="295375"/>
          </a:xfrm>
        </p:grpSpPr>
        <p:sp>
          <p:nvSpPr>
            <p:cNvPr id="6120" name="Google Shape;6120;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4"/>
          <p:cNvGrpSpPr/>
          <p:nvPr/>
        </p:nvGrpSpPr>
        <p:grpSpPr>
          <a:xfrm>
            <a:off x="8023491" y="2748809"/>
            <a:ext cx="226264" cy="350079"/>
            <a:chOff x="6164975" y="3211525"/>
            <a:chExt cx="191425" cy="296175"/>
          </a:xfrm>
        </p:grpSpPr>
        <p:sp>
          <p:nvSpPr>
            <p:cNvPr id="6128" name="Google Shape;6128;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5285528" y="1397084"/>
            <a:ext cx="352886" cy="350049"/>
            <a:chOff x="946175" y="3253275"/>
            <a:chExt cx="298550" cy="296150"/>
          </a:xfrm>
        </p:grpSpPr>
        <p:sp>
          <p:nvSpPr>
            <p:cNvPr id="6136" name="Google Shape;6136;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84"/>
          <p:cNvGrpSpPr/>
          <p:nvPr/>
        </p:nvGrpSpPr>
        <p:grpSpPr>
          <a:xfrm>
            <a:off x="5286459" y="1839048"/>
            <a:ext cx="351024" cy="347301"/>
            <a:chOff x="946175" y="3619500"/>
            <a:chExt cx="296975" cy="293825"/>
          </a:xfrm>
        </p:grpSpPr>
        <p:sp>
          <p:nvSpPr>
            <p:cNvPr id="6142" name="Google Shape;6142;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4"/>
          <p:cNvGrpSpPr/>
          <p:nvPr/>
        </p:nvGrpSpPr>
        <p:grpSpPr>
          <a:xfrm>
            <a:off x="5286001" y="2283682"/>
            <a:ext cx="351940" cy="350995"/>
            <a:chOff x="944600" y="3981825"/>
            <a:chExt cx="297750" cy="296950"/>
          </a:xfrm>
        </p:grpSpPr>
        <p:sp>
          <p:nvSpPr>
            <p:cNvPr id="6149" name="Google Shape;6149;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84"/>
          <p:cNvGrpSpPr/>
          <p:nvPr/>
        </p:nvGrpSpPr>
        <p:grpSpPr>
          <a:xfrm>
            <a:off x="7502937" y="1397542"/>
            <a:ext cx="350079" cy="349133"/>
            <a:chOff x="2768750" y="3227275"/>
            <a:chExt cx="296175" cy="295375"/>
          </a:xfrm>
        </p:grpSpPr>
        <p:sp>
          <p:nvSpPr>
            <p:cNvPr id="6154" name="Google Shape;6154;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4"/>
          <p:cNvGrpSpPr/>
          <p:nvPr/>
        </p:nvGrpSpPr>
        <p:grpSpPr>
          <a:xfrm>
            <a:off x="7523888" y="1838414"/>
            <a:ext cx="308177" cy="348572"/>
            <a:chOff x="2786075" y="3591800"/>
            <a:chExt cx="260725" cy="294900"/>
          </a:xfrm>
        </p:grpSpPr>
        <p:sp>
          <p:nvSpPr>
            <p:cNvPr id="6163" name="Google Shape;6163;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7564387" y="2284141"/>
            <a:ext cx="227180" cy="350079"/>
            <a:chOff x="2819150" y="3955025"/>
            <a:chExt cx="192200" cy="296175"/>
          </a:xfrm>
        </p:grpSpPr>
        <p:sp>
          <p:nvSpPr>
            <p:cNvPr id="6169" name="Google Shape;6169;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4"/>
          <p:cNvGrpSpPr/>
          <p:nvPr/>
        </p:nvGrpSpPr>
        <p:grpSpPr>
          <a:xfrm>
            <a:off x="6188160" y="2749739"/>
            <a:ext cx="349133" cy="348217"/>
            <a:chOff x="4629125" y="3235150"/>
            <a:chExt cx="295375" cy="294600"/>
          </a:xfrm>
        </p:grpSpPr>
        <p:sp>
          <p:nvSpPr>
            <p:cNvPr id="6174" name="Google Shape;6174;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84"/>
          <p:cNvGrpSpPr/>
          <p:nvPr/>
        </p:nvGrpSpPr>
        <p:grpSpPr>
          <a:xfrm>
            <a:off x="6188145" y="3197272"/>
            <a:ext cx="349163" cy="349133"/>
            <a:chOff x="4628325" y="3599825"/>
            <a:chExt cx="295400" cy="295375"/>
          </a:xfrm>
        </p:grpSpPr>
        <p:sp>
          <p:nvSpPr>
            <p:cNvPr id="6180" name="Google Shape;6180;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4"/>
          <p:cNvGrpSpPr/>
          <p:nvPr/>
        </p:nvGrpSpPr>
        <p:grpSpPr>
          <a:xfrm>
            <a:off x="6209096" y="3672883"/>
            <a:ext cx="307261" cy="350079"/>
            <a:chOff x="4645650" y="3962900"/>
            <a:chExt cx="259950" cy="296175"/>
          </a:xfrm>
        </p:grpSpPr>
        <p:sp>
          <p:nvSpPr>
            <p:cNvPr id="6193" name="Google Shape;6193;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4"/>
          <p:cNvGrpSpPr/>
          <p:nvPr/>
        </p:nvGrpSpPr>
        <p:grpSpPr>
          <a:xfrm>
            <a:off x="7962056" y="3197745"/>
            <a:ext cx="349133" cy="348188"/>
            <a:chOff x="6143725" y="3582500"/>
            <a:chExt cx="295375" cy="294575"/>
          </a:xfrm>
        </p:grpSpPr>
        <p:sp>
          <p:nvSpPr>
            <p:cNvPr id="6200" name="Google Shape;6200;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4"/>
          <p:cNvGrpSpPr/>
          <p:nvPr/>
        </p:nvGrpSpPr>
        <p:grpSpPr>
          <a:xfrm>
            <a:off x="5730883" y="1397084"/>
            <a:ext cx="350995" cy="350049"/>
            <a:chOff x="1310075" y="3253275"/>
            <a:chExt cx="296950" cy="296150"/>
          </a:xfrm>
        </p:grpSpPr>
        <p:sp>
          <p:nvSpPr>
            <p:cNvPr id="6208" name="Google Shape;6208;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1" name="Google Shape;6211;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2" name="Google Shape;6212;p84"/>
          <p:cNvGrpSpPr/>
          <p:nvPr/>
        </p:nvGrpSpPr>
        <p:grpSpPr>
          <a:xfrm>
            <a:off x="5730410" y="2283343"/>
            <a:ext cx="351941" cy="351675"/>
            <a:chOff x="1310075" y="3980250"/>
            <a:chExt cx="297750" cy="297525"/>
          </a:xfrm>
        </p:grpSpPr>
        <p:sp>
          <p:nvSpPr>
            <p:cNvPr id="6213" name="Google Shape;6213;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4"/>
          <p:cNvGrpSpPr/>
          <p:nvPr/>
        </p:nvGrpSpPr>
        <p:grpSpPr>
          <a:xfrm>
            <a:off x="7995198" y="1397542"/>
            <a:ext cx="266305" cy="349133"/>
            <a:chOff x="3167275" y="3227275"/>
            <a:chExt cx="225300" cy="295375"/>
          </a:xfrm>
        </p:grpSpPr>
        <p:sp>
          <p:nvSpPr>
            <p:cNvPr id="6218" name="Google Shape;6218;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3" name="Google Shape;6223;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84"/>
          <p:cNvGrpSpPr/>
          <p:nvPr/>
        </p:nvGrpSpPr>
        <p:grpSpPr>
          <a:xfrm>
            <a:off x="7952380" y="2284599"/>
            <a:ext cx="351940" cy="349163"/>
            <a:chOff x="3133425" y="3955025"/>
            <a:chExt cx="297750" cy="295400"/>
          </a:xfrm>
        </p:grpSpPr>
        <p:sp>
          <p:nvSpPr>
            <p:cNvPr id="6225" name="Google Shape;6225;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4"/>
          <p:cNvGrpSpPr/>
          <p:nvPr/>
        </p:nvGrpSpPr>
        <p:grpSpPr>
          <a:xfrm>
            <a:off x="6632554" y="2748187"/>
            <a:ext cx="350079" cy="351320"/>
            <a:chOff x="4991425" y="3234750"/>
            <a:chExt cx="296175" cy="297225"/>
          </a:xfrm>
        </p:grpSpPr>
        <p:sp>
          <p:nvSpPr>
            <p:cNvPr id="6229" name="Google Shape;6229;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4"/>
          <p:cNvGrpSpPr/>
          <p:nvPr/>
        </p:nvGrpSpPr>
        <p:grpSpPr>
          <a:xfrm>
            <a:off x="6632554" y="3217750"/>
            <a:ext cx="350079" cy="308177"/>
            <a:chOff x="4991425" y="3617150"/>
            <a:chExt cx="296175" cy="260725"/>
          </a:xfrm>
        </p:grpSpPr>
        <p:sp>
          <p:nvSpPr>
            <p:cNvPr id="6236" name="Google Shape;6236;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4"/>
          <p:cNvGrpSpPr/>
          <p:nvPr/>
        </p:nvGrpSpPr>
        <p:grpSpPr>
          <a:xfrm>
            <a:off x="6709827" y="3673341"/>
            <a:ext cx="195532" cy="349163"/>
            <a:chOff x="5056800" y="3962900"/>
            <a:chExt cx="165425" cy="295400"/>
          </a:xfrm>
        </p:grpSpPr>
        <p:sp>
          <p:nvSpPr>
            <p:cNvPr id="6244" name="Google Shape;6244;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84"/>
          <p:cNvGrpSpPr/>
          <p:nvPr/>
        </p:nvGrpSpPr>
        <p:grpSpPr>
          <a:xfrm>
            <a:off x="7961125" y="3673357"/>
            <a:ext cx="350995" cy="349133"/>
            <a:chOff x="6168925" y="3936925"/>
            <a:chExt cx="296950" cy="295375"/>
          </a:xfrm>
        </p:grpSpPr>
        <p:sp>
          <p:nvSpPr>
            <p:cNvPr id="6248" name="Google Shape;6248;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4"/>
          <p:cNvGrpSpPr/>
          <p:nvPr/>
        </p:nvGrpSpPr>
        <p:grpSpPr>
          <a:xfrm>
            <a:off x="6174844" y="1390429"/>
            <a:ext cx="348188" cy="349133"/>
            <a:chOff x="1674750" y="3254050"/>
            <a:chExt cx="294575" cy="295375"/>
          </a:xfrm>
        </p:grpSpPr>
        <p:sp>
          <p:nvSpPr>
            <p:cNvPr id="6255" name="Google Shape;6255;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84"/>
          <p:cNvGrpSpPr/>
          <p:nvPr/>
        </p:nvGrpSpPr>
        <p:grpSpPr>
          <a:xfrm>
            <a:off x="6189239" y="1838132"/>
            <a:ext cx="319347" cy="349133"/>
            <a:chOff x="1687350" y="3618725"/>
            <a:chExt cx="270175" cy="295375"/>
          </a:xfrm>
        </p:grpSpPr>
        <p:sp>
          <p:nvSpPr>
            <p:cNvPr id="6259" name="Google Shape;6259;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4"/>
          <p:cNvGrpSpPr/>
          <p:nvPr/>
        </p:nvGrpSpPr>
        <p:grpSpPr>
          <a:xfrm>
            <a:off x="6172942" y="2284613"/>
            <a:ext cx="351940" cy="349133"/>
            <a:chOff x="1672375" y="3982600"/>
            <a:chExt cx="297750" cy="295375"/>
          </a:xfrm>
        </p:grpSpPr>
        <p:sp>
          <p:nvSpPr>
            <p:cNvPr id="6263" name="Google Shape;6263;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84"/>
          <p:cNvGrpSpPr/>
          <p:nvPr/>
        </p:nvGrpSpPr>
        <p:grpSpPr>
          <a:xfrm>
            <a:off x="4864934" y="2748808"/>
            <a:ext cx="350079" cy="350079"/>
            <a:chOff x="3497300" y="3227275"/>
            <a:chExt cx="296175" cy="296175"/>
          </a:xfrm>
        </p:grpSpPr>
        <p:sp>
          <p:nvSpPr>
            <p:cNvPr id="6267" name="Google Shape;6267;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4"/>
          <p:cNvGrpSpPr/>
          <p:nvPr/>
        </p:nvGrpSpPr>
        <p:grpSpPr>
          <a:xfrm>
            <a:off x="4865407" y="3198203"/>
            <a:ext cx="349133" cy="347272"/>
            <a:chOff x="3497300" y="3591950"/>
            <a:chExt cx="295375" cy="293800"/>
          </a:xfrm>
        </p:grpSpPr>
        <p:sp>
          <p:nvSpPr>
            <p:cNvPr id="6276" name="Google Shape;6276;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84"/>
          <p:cNvGrpSpPr/>
          <p:nvPr/>
        </p:nvGrpSpPr>
        <p:grpSpPr>
          <a:xfrm>
            <a:off x="4865407" y="3673341"/>
            <a:ext cx="349133" cy="349163"/>
            <a:chOff x="3497300" y="3955025"/>
            <a:chExt cx="295375" cy="295400"/>
          </a:xfrm>
        </p:grpSpPr>
        <p:sp>
          <p:nvSpPr>
            <p:cNvPr id="6285" name="Google Shape;6285;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4"/>
          <p:cNvGrpSpPr/>
          <p:nvPr/>
        </p:nvGrpSpPr>
        <p:grpSpPr>
          <a:xfrm>
            <a:off x="7089979" y="2749532"/>
            <a:ext cx="327739" cy="348631"/>
            <a:chOff x="5364750" y="3235150"/>
            <a:chExt cx="277275" cy="294950"/>
          </a:xfrm>
        </p:grpSpPr>
        <p:sp>
          <p:nvSpPr>
            <p:cNvPr id="6289" name="Google Shape;6289;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84"/>
          <p:cNvGrpSpPr/>
          <p:nvPr/>
        </p:nvGrpSpPr>
        <p:grpSpPr>
          <a:xfrm>
            <a:off x="7078337" y="3195868"/>
            <a:ext cx="351024" cy="351941"/>
            <a:chOff x="5355300" y="3598250"/>
            <a:chExt cx="296975" cy="297750"/>
          </a:xfrm>
        </p:grpSpPr>
        <p:sp>
          <p:nvSpPr>
            <p:cNvPr id="6298" name="Google Shape;6298;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4"/>
          <p:cNvGrpSpPr/>
          <p:nvPr/>
        </p:nvGrpSpPr>
        <p:grpSpPr>
          <a:xfrm>
            <a:off x="7082533" y="3734790"/>
            <a:ext cx="342632" cy="226264"/>
            <a:chOff x="5358450" y="4015675"/>
            <a:chExt cx="289875" cy="191425"/>
          </a:xfrm>
        </p:grpSpPr>
        <p:sp>
          <p:nvSpPr>
            <p:cNvPr id="6307" name="Google Shape;6307;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4"/>
          <p:cNvGrpSpPr/>
          <p:nvPr/>
        </p:nvGrpSpPr>
        <p:grpSpPr>
          <a:xfrm>
            <a:off x="6209015" y="4117322"/>
            <a:ext cx="351024" cy="325464"/>
            <a:chOff x="6543825" y="3202075"/>
            <a:chExt cx="296975" cy="275350"/>
          </a:xfrm>
        </p:grpSpPr>
        <p:sp>
          <p:nvSpPr>
            <p:cNvPr id="6312" name="Google Shape;6312;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4"/>
          <p:cNvGrpSpPr/>
          <p:nvPr/>
        </p:nvGrpSpPr>
        <p:grpSpPr>
          <a:xfrm>
            <a:off x="6615996" y="1397069"/>
            <a:ext cx="350079" cy="350079"/>
            <a:chOff x="2037825" y="3254050"/>
            <a:chExt cx="296175" cy="296175"/>
          </a:xfrm>
        </p:grpSpPr>
        <p:sp>
          <p:nvSpPr>
            <p:cNvPr id="6320" name="Google Shape;6320;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84"/>
          <p:cNvGrpSpPr/>
          <p:nvPr/>
        </p:nvGrpSpPr>
        <p:grpSpPr>
          <a:xfrm>
            <a:off x="6614135" y="1838236"/>
            <a:ext cx="353802" cy="348926"/>
            <a:chOff x="2034675" y="3617925"/>
            <a:chExt cx="299325" cy="295200"/>
          </a:xfrm>
        </p:grpSpPr>
        <p:sp>
          <p:nvSpPr>
            <p:cNvPr id="6327" name="Google Shape;6327;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84"/>
          <p:cNvGrpSpPr/>
          <p:nvPr/>
        </p:nvGrpSpPr>
        <p:grpSpPr>
          <a:xfrm>
            <a:off x="6615996" y="2284613"/>
            <a:ext cx="350079" cy="349133"/>
            <a:chOff x="2037825" y="3981825"/>
            <a:chExt cx="296175" cy="295375"/>
          </a:xfrm>
        </p:grpSpPr>
        <p:sp>
          <p:nvSpPr>
            <p:cNvPr id="6333" name="Google Shape;6333;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4"/>
          <p:cNvGrpSpPr/>
          <p:nvPr/>
        </p:nvGrpSpPr>
        <p:grpSpPr>
          <a:xfrm>
            <a:off x="5301014" y="2780929"/>
            <a:ext cx="350079" cy="285837"/>
            <a:chOff x="3860400" y="3254050"/>
            <a:chExt cx="296175" cy="241825"/>
          </a:xfrm>
        </p:grpSpPr>
        <p:sp>
          <p:nvSpPr>
            <p:cNvPr id="6337" name="Google Shape;6337;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84"/>
          <p:cNvGrpSpPr/>
          <p:nvPr/>
        </p:nvGrpSpPr>
        <p:grpSpPr>
          <a:xfrm>
            <a:off x="5300541" y="3196800"/>
            <a:ext cx="351024" cy="350079"/>
            <a:chOff x="3859600" y="3591950"/>
            <a:chExt cx="296975" cy="296175"/>
          </a:xfrm>
        </p:grpSpPr>
        <p:sp>
          <p:nvSpPr>
            <p:cNvPr id="6345" name="Google Shape;6345;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4"/>
          <p:cNvGrpSpPr/>
          <p:nvPr/>
        </p:nvGrpSpPr>
        <p:grpSpPr>
          <a:xfrm>
            <a:off x="5301014" y="3672883"/>
            <a:ext cx="350079" cy="350079"/>
            <a:chOff x="3860400" y="3955025"/>
            <a:chExt cx="296175" cy="296175"/>
          </a:xfrm>
        </p:grpSpPr>
        <p:sp>
          <p:nvSpPr>
            <p:cNvPr id="6349" name="Google Shape;6349;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84"/>
          <p:cNvGrpSpPr/>
          <p:nvPr/>
        </p:nvGrpSpPr>
        <p:grpSpPr>
          <a:xfrm>
            <a:off x="7516230" y="2749281"/>
            <a:ext cx="355664" cy="349133"/>
            <a:chOff x="5716825" y="3235950"/>
            <a:chExt cx="300900" cy="295375"/>
          </a:xfrm>
        </p:grpSpPr>
        <p:sp>
          <p:nvSpPr>
            <p:cNvPr id="6355" name="Google Shape;6355;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84"/>
          <p:cNvGrpSpPr/>
          <p:nvPr/>
        </p:nvGrpSpPr>
        <p:grpSpPr>
          <a:xfrm>
            <a:off x="7529261" y="3207969"/>
            <a:ext cx="329601" cy="327739"/>
            <a:chOff x="5727850" y="3609275"/>
            <a:chExt cx="278850" cy="277275"/>
          </a:xfrm>
        </p:grpSpPr>
        <p:sp>
          <p:nvSpPr>
            <p:cNvPr id="6360" name="Google Shape;6360;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4"/>
          <p:cNvGrpSpPr/>
          <p:nvPr/>
        </p:nvGrpSpPr>
        <p:grpSpPr>
          <a:xfrm>
            <a:off x="7540446" y="3673356"/>
            <a:ext cx="307231" cy="349133"/>
            <a:chOff x="5736525" y="3963700"/>
            <a:chExt cx="259925" cy="295375"/>
          </a:xfrm>
        </p:grpSpPr>
        <p:sp>
          <p:nvSpPr>
            <p:cNvPr id="6366" name="Google Shape;6366;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84"/>
          <p:cNvGrpSpPr/>
          <p:nvPr/>
        </p:nvGrpSpPr>
        <p:grpSpPr>
          <a:xfrm>
            <a:off x="6632026" y="4122683"/>
            <a:ext cx="351024" cy="350079"/>
            <a:chOff x="6553275" y="3604550"/>
            <a:chExt cx="296975" cy="296175"/>
          </a:xfrm>
        </p:grpSpPr>
        <p:sp>
          <p:nvSpPr>
            <p:cNvPr id="6374" name="Google Shape;6374;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0" name="Google Shape;6380;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81" name="Google Shape;6381;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85"/>
        <p:cNvGrpSpPr/>
        <p:nvPr/>
      </p:nvGrpSpPr>
      <p:grpSpPr>
        <a:xfrm>
          <a:off x="0" y="0"/>
          <a:ext cx="0" cy="0"/>
          <a:chOff x="0" y="0"/>
          <a:chExt cx="0" cy="0"/>
        </a:xfrm>
      </p:grpSpPr>
      <p:grpSp>
        <p:nvGrpSpPr>
          <p:cNvPr id="6386" name="Google Shape;6386;p85"/>
          <p:cNvGrpSpPr/>
          <p:nvPr/>
        </p:nvGrpSpPr>
        <p:grpSpPr>
          <a:xfrm>
            <a:off x="859032" y="1380546"/>
            <a:ext cx="294401" cy="353645"/>
            <a:chOff x="-35814600" y="3202075"/>
            <a:chExt cx="242625" cy="291450"/>
          </a:xfrm>
        </p:grpSpPr>
        <p:sp>
          <p:nvSpPr>
            <p:cNvPr id="6387" name="Google Shape;6387;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5"/>
          <p:cNvGrpSpPr/>
          <p:nvPr/>
        </p:nvGrpSpPr>
        <p:grpSpPr>
          <a:xfrm>
            <a:off x="829410" y="1821466"/>
            <a:ext cx="353645" cy="353888"/>
            <a:chOff x="-35839800" y="3561025"/>
            <a:chExt cx="291450" cy="291650"/>
          </a:xfrm>
        </p:grpSpPr>
        <p:sp>
          <p:nvSpPr>
            <p:cNvPr id="6395" name="Google Shape;6395;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2" name="Google Shape;6402;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85"/>
          <p:cNvGrpSpPr/>
          <p:nvPr/>
        </p:nvGrpSpPr>
        <p:grpSpPr>
          <a:xfrm>
            <a:off x="3066955" y="1380546"/>
            <a:ext cx="353645" cy="353645"/>
            <a:chOff x="-34003850" y="3227275"/>
            <a:chExt cx="291450" cy="291450"/>
          </a:xfrm>
        </p:grpSpPr>
        <p:sp>
          <p:nvSpPr>
            <p:cNvPr id="6404" name="Google Shape;6404;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85"/>
          <p:cNvGrpSpPr/>
          <p:nvPr/>
        </p:nvGrpSpPr>
        <p:grpSpPr>
          <a:xfrm>
            <a:off x="3066485" y="1821238"/>
            <a:ext cx="354586" cy="354343"/>
            <a:chOff x="-34004625" y="3585850"/>
            <a:chExt cx="292225" cy="292025"/>
          </a:xfrm>
        </p:grpSpPr>
        <p:sp>
          <p:nvSpPr>
            <p:cNvPr id="6410" name="Google Shape;6410;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5"/>
          <p:cNvGrpSpPr/>
          <p:nvPr/>
        </p:nvGrpSpPr>
        <p:grpSpPr>
          <a:xfrm>
            <a:off x="3066000" y="2256439"/>
            <a:ext cx="355557" cy="354616"/>
            <a:chOff x="-34005425" y="3945575"/>
            <a:chExt cx="293025" cy="292250"/>
          </a:xfrm>
        </p:grpSpPr>
        <p:sp>
          <p:nvSpPr>
            <p:cNvPr id="6416" name="Google Shape;6416;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5"/>
          <p:cNvGrpSpPr/>
          <p:nvPr/>
        </p:nvGrpSpPr>
        <p:grpSpPr>
          <a:xfrm>
            <a:off x="1713099" y="2729615"/>
            <a:ext cx="358408" cy="355557"/>
            <a:chOff x="-32174975" y="3192625"/>
            <a:chExt cx="295375" cy="293025"/>
          </a:xfrm>
        </p:grpSpPr>
        <p:sp>
          <p:nvSpPr>
            <p:cNvPr id="6420" name="Google Shape;6420;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4" name="Google Shape;6424;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6" name="Google Shape;6426;p85"/>
          <p:cNvGrpSpPr/>
          <p:nvPr/>
        </p:nvGrpSpPr>
        <p:grpSpPr>
          <a:xfrm>
            <a:off x="3952249" y="2730570"/>
            <a:ext cx="354586" cy="353645"/>
            <a:chOff x="-30345325" y="3184750"/>
            <a:chExt cx="292225" cy="291450"/>
          </a:xfrm>
        </p:grpSpPr>
        <p:sp>
          <p:nvSpPr>
            <p:cNvPr id="6427" name="Google Shape;6427;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85"/>
          <p:cNvGrpSpPr/>
          <p:nvPr/>
        </p:nvGrpSpPr>
        <p:grpSpPr>
          <a:xfrm>
            <a:off x="1277001" y="1380546"/>
            <a:ext cx="353645" cy="353645"/>
            <a:chOff x="-35481425" y="3202075"/>
            <a:chExt cx="291450" cy="291450"/>
          </a:xfrm>
        </p:grpSpPr>
        <p:sp>
          <p:nvSpPr>
            <p:cNvPr id="6433" name="Google Shape;6433;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1276531" y="1822072"/>
            <a:ext cx="354586" cy="352675"/>
            <a:chOff x="-35482200" y="3561225"/>
            <a:chExt cx="292225" cy="290650"/>
          </a:xfrm>
        </p:grpSpPr>
        <p:sp>
          <p:nvSpPr>
            <p:cNvPr id="6441" name="Google Shape;6441;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5"/>
          <p:cNvGrpSpPr/>
          <p:nvPr/>
        </p:nvGrpSpPr>
        <p:grpSpPr>
          <a:xfrm>
            <a:off x="1277001" y="2256940"/>
            <a:ext cx="353645" cy="353615"/>
            <a:chOff x="-35481425" y="3919600"/>
            <a:chExt cx="291450" cy="291425"/>
          </a:xfrm>
        </p:grpSpPr>
        <p:sp>
          <p:nvSpPr>
            <p:cNvPr id="6445" name="Google Shape;6445;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85"/>
          <p:cNvGrpSpPr/>
          <p:nvPr/>
        </p:nvGrpSpPr>
        <p:grpSpPr>
          <a:xfrm>
            <a:off x="3512636" y="1381031"/>
            <a:ext cx="357468" cy="352675"/>
            <a:chOff x="-33645475" y="3228075"/>
            <a:chExt cx="294600" cy="290650"/>
          </a:xfrm>
        </p:grpSpPr>
        <p:sp>
          <p:nvSpPr>
            <p:cNvPr id="6454" name="Google Shape;6454;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5"/>
          <p:cNvGrpSpPr/>
          <p:nvPr/>
        </p:nvGrpSpPr>
        <p:grpSpPr>
          <a:xfrm>
            <a:off x="3513606" y="1821116"/>
            <a:ext cx="355526" cy="354586"/>
            <a:chOff x="-33646250" y="3586425"/>
            <a:chExt cx="293000" cy="292225"/>
          </a:xfrm>
        </p:grpSpPr>
        <p:sp>
          <p:nvSpPr>
            <p:cNvPr id="6462" name="Google Shape;6462;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85"/>
          <p:cNvGrpSpPr/>
          <p:nvPr/>
        </p:nvGrpSpPr>
        <p:grpSpPr>
          <a:xfrm>
            <a:off x="3514076" y="2255969"/>
            <a:ext cx="354586" cy="355557"/>
            <a:chOff x="-33645475" y="3944800"/>
            <a:chExt cx="292225" cy="293025"/>
          </a:xfrm>
        </p:grpSpPr>
        <p:sp>
          <p:nvSpPr>
            <p:cNvPr id="6465" name="Google Shape;6465;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5"/>
          <p:cNvGrpSpPr/>
          <p:nvPr/>
        </p:nvGrpSpPr>
        <p:grpSpPr>
          <a:xfrm>
            <a:off x="2167295" y="2729706"/>
            <a:ext cx="352675" cy="355375"/>
            <a:chOff x="-31809525" y="3192625"/>
            <a:chExt cx="290650" cy="292875"/>
          </a:xfrm>
        </p:grpSpPr>
        <p:sp>
          <p:nvSpPr>
            <p:cNvPr id="6476" name="Google Shape;6476;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5"/>
          <p:cNvGrpSpPr/>
          <p:nvPr/>
        </p:nvGrpSpPr>
        <p:grpSpPr>
          <a:xfrm>
            <a:off x="2166810" y="3200258"/>
            <a:ext cx="353645" cy="355557"/>
            <a:chOff x="-31811100" y="3550975"/>
            <a:chExt cx="291450" cy="293025"/>
          </a:xfrm>
        </p:grpSpPr>
        <p:sp>
          <p:nvSpPr>
            <p:cNvPr id="6481" name="Google Shape;6481;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85"/>
          <p:cNvGrpSpPr/>
          <p:nvPr/>
        </p:nvGrpSpPr>
        <p:grpSpPr>
          <a:xfrm>
            <a:off x="2160606" y="3664562"/>
            <a:ext cx="366052" cy="356831"/>
            <a:chOff x="-31817400" y="3910025"/>
            <a:chExt cx="301675" cy="294075"/>
          </a:xfrm>
        </p:grpSpPr>
        <p:sp>
          <p:nvSpPr>
            <p:cNvPr id="6489" name="Google Shape;6489;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5"/>
          <p:cNvGrpSpPr/>
          <p:nvPr/>
        </p:nvGrpSpPr>
        <p:grpSpPr>
          <a:xfrm>
            <a:off x="3952234" y="3200743"/>
            <a:ext cx="354616" cy="354586"/>
            <a:chOff x="-30354000" y="3569100"/>
            <a:chExt cx="292250" cy="292225"/>
          </a:xfrm>
        </p:grpSpPr>
        <p:sp>
          <p:nvSpPr>
            <p:cNvPr id="6493" name="Google Shape;6493;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5"/>
          <p:cNvGrpSpPr/>
          <p:nvPr/>
        </p:nvGrpSpPr>
        <p:grpSpPr>
          <a:xfrm>
            <a:off x="1730812" y="1380546"/>
            <a:ext cx="342148" cy="353645"/>
            <a:chOff x="-35118325" y="3202075"/>
            <a:chExt cx="281975" cy="291450"/>
          </a:xfrm>
        </p:grpSpPr>
        <p:sp>
          <p:nvSpPr>
            <p:cNvPr id="6500" name="Google Shape;6500;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85"/>
          <p:cNvGrpSpPr/>
          <p:nvPr/>
        </p:nvGrpSpPr>
        <p:grpSpPr>
          <a:xfrm>
            <a:off x="1724593" y="1821799"/>
            <a:ext cx="354586" cy="353221"/>
            <a:chOff x="-35123050" y="3561225"/>
            <a:chExt cx="292225" cy="291100"/>
          </a:xfrm>
        </p:grpSpPr>
        <p:sp>
          <p:nvSpPr>
            <p:cNvPr id="6505" name="Google Shape;6505;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85"/>
          <p:cNvGrpSpPr/>
          <p:nvPr/>
        </p:nvGrpSpPr>
        <p:grpSpPr>
          <a:xfrm>
            <a:off x="1766652" y="2256940"/>
            <a:ext cx="270467" cy="353615"/>
            <a:chOff x="-35089175" y="3919600"/>
            <a:chExt cx="222900" cy="291425"/>
          </a:xfrm>
        </p:grpSpPr>
        <p:sp>
          <p:nvSpPr>
            <p:cNvPr id="6508" name="Google Shape;6508;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85"/>
          <p:cNvGrpSpPr/>
          <p:nvPr/>
        </p:nvGrpSpPr>
        <p:grpSpPr>
          <a:xfrm>
            <a:off x="3963648" y="1380303"/>
            <a:ext cx="336445" cy="354131"/>
            <a:chOff x="-33277650" y="3226875"/>
            <a:chExt cx="277275" cy="291850"/>
          </a:xfrm>
        </p:grpSpPr>
        <p:sp>
          <p:nvSpPr>
            <p:cNvPr id="6511" name="Google Shape;6511;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85"/>
          <p:cNvGrpSpPr/>
          <p:nvPr/>
        </p:nvGrpSpPr>
        <p:grpSpPr>
          <a:xfrm>
            <a:off x="3955048" y="1821587"/>
            <a:ext cx="353645" cy="353645"/>
            <a:chOff x="-33286325" y="3586425"/>
            <a:chExt cx="291450" cy="291450"/>
          </a:xfrm>
        </p:grpSpPr>
        <p:sp>
          <p:nvSpPr>
            <p:cNvPr id="6519" name="Google Shape;6519;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3955048" y="2255969"/>
            <a:ext cx="353645" cy="355557"/>
            <a:chOff x="-33286325" y="3944800"/>
            <a:chExt cx="291450" cy="293025"/>
          </a:xfrm>
        </p:grpSpPr>
        <p:sp>
          <p:nvSpPr>
            <p:cNvPr id="6525" name="Google Shape;6525;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2613445" y="2729129"/>
            <a:ext cx="353645" cy="356527"/>
            <a:chOff x="-31452725" y="3191825"/>
            <a:chExt cx="291450" cy="293825"/>
          </a:xfrm>
        </p:grpSpPr>
        <p:sp>
          <p:nvSpPr>
            <p:cNvPr id="6530" name="Google Shape;6530;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5"/>
          <p:cNvGrpSpPr/>
          <p:nvPr/>
        </p:nvGrpSpPr>
        <p:grpSpPr>
          <a:xfrm>
            <a:off x="2612975" y="3200744"/>
            <a:ext cx="354586" cy="354586"/>
            <a:chOff x="-31452725" y="3551775"/>
            <a:chExt cx="292225" cy="292225"/>
          </a:xfrm>
        </p:grpSpPr>
        <p:sp>
          <p:nvSpPr>
            <p:cNvPr id="6535" name="Google Shape;6535;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85"/>
          <p:cNvGrpSpPr/>
          <p:nvPr/>
        </p:nvGrpSpPr>
        <p:grpSpPr>
          <a:xfrm>
            <a:off x="2611534" y="3664729"/>
            <a:ext cx="357468" cy="356497"/>
            <a:chOff x="-31455100" y="3909350"/>
            <a:chExt cx="294600" cy="293800"/>
          </a:xfrm>
        </p:grpSpPr>
        <p:sp>
          <p:nvSpPr>
            <p:cNvPr id="6540" name="Google Shape;6540;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5"/>
          <p:cNvGrpSpPr/>
          <p:nvPr/>
        </p:nvGrpSpPr>
        <p:grpSpPr>
          <a:xfrm>
            <a:off x="3952719" y="3665684"/>
            <a:ext cx="353645" cy="354586"/>
            <a:chOff x="-30345325" y="3918800"/>
            <a:chExt cx="291450" cy="292225"/>
          </a:xfrm>
        </p:grpSpPr>
        <p:sp>
          <p:nvSpPr>
            <p:cNvPr id="6543" name="Google Shape;6543;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5"/>
          <p:cNvGrpSpPr/>
          <p:nvPr/>
        </p:nvGrpSpPr>
        <p:grpSpPr>
          <a:xfrm>
            <a:off x="2172184" y="1821587"/>
            <a:ext cx="353645" cy="353645"/>
            <a:chOff x="-34763900" y="3561225"/>
            <a:chExt cx="291450" cy="291450"/>
          </a:xfrm>
        </p:grpSpPr>
        <p:sp>
          <p:nvSpPr>
            <p:cNvPr id="6549" name="Google Shape;6549;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2" name="Google Shape;6552;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3" name="Google Shape;6553;p85"/>
          <p:cNvGrpSpPr/>
          <p:nvPr/>
        </p:nvGrpSpPr>
        <p:grpSpPr>
          <a:xfrm>
            <a:off x="827081" y="2730099"/>
            <a:ext cx="354586" cy="354586"/>
            <a:chOff x="-32927950" y="3227275"/>
            <a:chExt cx="292225" cy="292225"/>
          </a:xfrm>
        </p:grpSpPr>
        <p:sp>
          <p:nvSpPr>
            <p:cNvPr id="6554" name="Google Shape;6554;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85"/>
          <p:cNvGrpSpPr/>
          <p:nvPr/>
        </p:nvGrpSpPr>
        <p:grpSpPr>
          <a:xfrm>
            <a:off x="826596" y="3201213"/>
            <a:ext cx="355557" cy="353645"/>
            <a:chOff x="-32927950" y="3586425"/>
            <a:chExt cx="293025" cy="291450"/>
          </a:xfrm>
        </p:grpSpPr>
        <p:sp>
          <p:nvSpPr>
            <p:cNvPr id="6560" name="Google Shape;6560;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5"/>
          <p:cNvGrpSpPr/>
          <p:nvPr/>
        </p:nvGrpSpPr>
        <p:grpSpPr>
          <a:xfrm>
            <a:off x="827081" y="3665198"/>
            <a:ext cx="354586" cy="355557"/>
            <a:chOff x="-32927950" y="3944800"/>
            <a:chExt cx="292225" cy="293025"/>
          </a:xfrm>
        </p:grpSpPr>
        <p:sp>
          <p:nvSpPr>
            <p:cNvPr id="6566" name="Google Shape;6566;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5"/>
          <p:cNvGrpSpPr/>
          <p:nvPr/>
        </p:nvGrpSpPr>
        <p:grpSpPr>
          <a:xfrm>
            <a:off x="3055873" y="2730449"/>
            <a:ext cx="354586" cy="353888"/>
            <a:chOff x="-31094350" y="3194000"/>
            <a:chExt cx="292225" cy="291650"/>
          </a:xfrm>
        </p:grpSpPr>
        <p:sp>
          <p:nvSpPr>
            <p:cNvPr id="6576" name="Google Shape;6576;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5"/>
          <p:cNvGrpSpPr/>
          <p:nvPr/>
        </p:nvGrpSpPr>
        <p:grpSpPr>
          <a:xfrm>
            <a:off x="3056343" y="3200941"/>
            <a:ext cx="353645" cy="354191"/>
            <a:chOff x="-31093575" y="3552550"/>
            <a:chExt cx="291450" cy="291900"/>
          </a:xfrm>
        </p:grpSpPr>
        <p:sp>
          <p:nvSpPr>
            <p:cNvPr id="6585" name="Google Shape;6585;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5"/>
          <p:cNvGrpSpPr/>
          <p:nvPr/>
        </p:nvGrpSpPr>
        <p:grpSpPr>
          <a:xfrm>
            <a:off x="2182711" y="1380546"/>
            <a:ext cx="332593" cy="353645"/>
            <a:chOff x="-34755225" y="3202075"/>
            <a:chExt cx="274100" cy="291450"/>
          </a:xfrm>
        </p:grpSpPr>
        <p:sp>
          <p:nvSpPr>
            <p:cNvPr id="6590" name="Google Shape;6590;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85"/>
          <p:cNvGrpSpPr/>
          <p:nvPr/>
        </p:nvGrpSpPr>
        <p:grpSpPr>
          <a:xfrm>
            <a:off x="3056343" y="3666169"/>
            <a:ext cx="353645" cy="353615"/>
            <a:chOff x="-31093575" y="3911725"/>
            <a:chExt cx="291450" cy="291425"/>
          </a:xfrm>
        </p:grpSpPr>
        <p:sp>
          <p:nvSpPr>
            <p:cNvPr id="6598" name="Google Shape;6598;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2165773" y="4123136"/>
            <a:ext cx="356497" cy="354586"/>
            <a:chOff x="-29946000" y="3183175"/>
            <a:chExt cx="293800" cy="292225"/>
          </a:xfrm>
        </p:grpSpPr>
        <p:sp>
          <p:nvSpPr>
            <p:cNvPr id="6601" name="Google Shape;6601;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85"/>
          <p:cNvGrpSpPr/>
          <p:nvPr/>
        </p:nvGrpSpPr>
        <p:grpSpPr>
          <a:xfrm>
            <a:off x="2610305" y="1380289"/>
            <a:ext cx="358408" cy="354161"/>
            <a:chOff x="-34408675" y="3202075"/>
            <a:chExt cx="295375" cy="291875"/>
          </a:xfrm>
        </p:grpSpPr>
        <p:sp>
          <p:nvSpPr>
            <p:cNvPr id="6608" name="Google Shape;6608;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85"/>
          <p:cNvGrpSpPr/>
          <p:nvPr/>
        </p:nvGrpSpPr>
        <p:grpSpPr>
          <a:xfrm>
            <a:off x="2612216" y="1820283"/>
            <a:ext cx="354586" cy="356254"/>
            <a:chOff x="-34405525" y="3558075"/>
            <a:chExt cx="292225" cy="293600"/>
          </a:xfrm>
        </p:grpSpPr>
        <p:sp>
          <p:nvSpPr>
            <p:cNvPr id="6613" name="Google Shape;6613;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85"/>
          <p:cNvGrpSpPr/>
          <p:nvPr/>
        </p:nvGrpSpPr>
        <p:grpSpPr>
          <a:xfrm>
            <a:off x="2611730" y="2256940"/>
            <a:ext cx="355557" cy="353615"/>
            <a:chOff x="-34406325" y="3919600"/>
            <a:chExt cx="293025" cy="291425"/>
          </a:xfrm>
        </p:grpSpPr>
        <p:sp>
          <p:nvSpPr>
            <p:cNvPr id="6617" name="Google Shape;6617;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5"/>
          <p:cNvGrpSpPr/>
          <p:nvPr/>
        </p:nvGrpSpPr>
        <p:grpSpPr>
          <a:xfrm>
            <a:off x="1275628" y="2736303"/>
            <a:ext cx="353645" cy="342179"/>
            <a:chOff x="-32568800" y="3232000"/>
            <a:chExt cx="291450" cy="282000"/>
          </a:xfrm>
        </p:grpSpPr>
        <p:sp>
          <p:nvSpPr>
            <p:cNvPr id="6625" name="Google Shape;6625;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5"/>
          <p:cNvGrpSpPr/>
          <p:nvPr/>
        </p:nvGrpSpPr>
        <p:grpSpPr>
          <a:xfrm>
            <a:off x="1275158" y="3201213"/>
            <a:ext cx="354586" cy="353645"/>
            <a:chOff x="-32569575" y="3586425"/>
            <a:chExt cx="292225" cy="291450"/>
          </a:xfrm>
        </p:grpSpPr>
        <p:sp>
          <p:nvSpPr>
            <p:cNvPr id="6628" name="Google Shape;6628;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5"/>
          <p:cNvGrpSpPr/>
          <p:nvPr/>
        </p:nvGrpSpPr>
        <p:grpSpPr>
          <a:xfrm>
            <a:off x="1266073" y="3665805"/>
            <a:ext cx="372756" cy="354343"/>
            <a:chOff x="-32576675" y="3944600"/>
            <a:chExt cx="307200" cy="292025"/>
          </a:xfrm>
        </p:grpSpPr>
        <p:sp>
          <p:nvSpPr>
            <p:cNvPr id="6631" name="Google Shape;6631;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5"/>
          <p:cNvGrpSpPr/>
          <p:nvPr/>
        </p:nvGrpSpPr>
        <p:grpSpPr>
          <a:xfrm>
            <a:off x="3511040" y="2730100"/>
            <a:ext cx="354586" cy="354586"/>
            <a:chOff x="-30735200" y="3192625"/>
            <a:chExt cx="292225" cy="292225"/>
          </a:xfrm>
        </p:grpSpPr>
        <p:sp>
          <p:nvSpPr>
            <p:cNvPr id="6634" name="Google Shape;6634;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5"/>
          <p:cNvGrpSpPr/>
          <p:nvPr/>
        </p:nvGrpSpPr>
        <p:grpSpPr>
          <a:xfrm>
            <a:off x="3511040" y="3201532"/>
            <a:ext cx="354586" cy="353008"/>
            <a:chOff x="-30735200" y="3552550"/>
            <a:chExt cx="292225" cy="290925"/>
          </a:xfrm>
        </p:grpSpPr>
        <p:sp>
          <p:nvSpPr>
            <p:cNvPr id="6642" name="Google Shape;6642;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5"/>
          <p:cNvGrpSpPr/>
          <p:nvPr/>
        </p:nvGrpSpPr>
        <p:grpSpPr>
          <a:xfrm>
            <a:off x="3511040" y="3666154"/>
            <a:ext cx="354586" cy="353645"/>
            <a:chOff x="-30735200" y="3910925"/>
            <a:chExt cx="292225" cy="291450"/>
          </a:xfrm>
        </p:grpSpPr>
        <p:sp>
          <p:nvSpPr>
            <p:cNvPr id="6645" name="Google Shape;6645;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7" name="Google Shape;6647;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8" name="Google Shape;6648;p85"/>
          <p:cNvGrpSpPr/>
          <p:nvPr/>
        </p:nvGrpSpPr>
        <p:grpSpPr>
          <a:xfrm>
            <a:off x="4864547" y="1375808"/>
            <a:ext cx="358971" cy="359224"/>
            <a:chOff x="-57956275" y="3197925"/>
            <a:chExt cx="319000" cy="319225"/>
          </a:xfrm>
        </p:grpSpPr>
        <p:sp>
          <p:nvSpPr>
            <p:cNvPr id="6649" name="Google Shape;6649;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5"/>
          <p:cNvGrpSpPr/>
          <p:nvPr/>
        </p:nvGrpSpPr>
        <p:grpSpPr>
          <a:xfrm>
            <a:off x="4886701" y="1832234"/>
            <a:ext cx="314662" cy="358971"/>
            <a:chOff x="-57940525" y="3590375"/>
            <a:chExt cx="279625" cy="319000"/>
          </a:xfrm>
        </p:grpSpPr>
        <p:sp>
          <p:nvSpPr>
            <p:cNvPr id="6657" name="Google Shape;665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5"/>
          <p:cNvGrpSpPr/>
          <p:nvPr/>
        </p:nvGrpSpPr>
        <p:grpSpPr>
          <a:xfrm>
            <a:off x="4857582" y="2273605"/>
            <a:ext cx="358099" cy="358999"/>
            <a:chOff x="-57959425" y="3982600"/>
            <a:chExt cx="318225" cy="319025"/>
          </a:xfrm>
        </p:grpSpPr>
        <p:sp>
          <p:nvSpPr>
            <p:cNvPr id="6663" name="Google Shape;6663;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85"/>
          <p:cNvGrpSpPr/>
          <p:nvPr/>
        </p:nvGrpSpPr>
        <p:grpSpPr>
          <a:xfrm>
            <a:off x="7057749" y="1376934"/>
            <a:ext cx="357226" cy="357226"/>
            <a:chOff x="-55987225" y="3198925"/>
            <a:chExt cx="317450" cy="317450"/>
          </a:xfrm>
        </p:grpSpPr>
        <p:sp>
          <p:nvSpPr>
            <p:cNvPr id="6668" name="Google Shape;6668;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5"/>
          <p:cNvGrpSpPr/>
          <p:nvPr/>
        </p:nvGrpSpPr>
        <p:grpSpPr>
          <a:xfrm>
            <a:off x="7057749" y="1832965"/>
            <a:ext cx="357226" cy="357367"/>
            <a:chOff x="-55987225" y="3591025"/>
            <a:chExt cx="317450" cy="317575"/>
          </a:xfrm>
        </p:grpSpPr>
        <p:sp>
          <p:nvSpPr>
            <p:cNvPr id="6673" name="Google Shape;6673;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7071665" y="2273605"/>
            <a:ext cx="358999" cy="358999"/>
            <a:chOff x="-55988800" y="3982600"/>
            <a:chExt cx="319025" cy="319025"/>
          </a:xfrm>
        </p:grpSpPr>
        <p:sp>
          <p:nvSpPr>
            <p:cNvPr id="6679" name="Google Shape;6679;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5"/>
          <p:cNvGrpSpPr/>
          <p:nvPr/>
        </p:nvGrpSpPr>
        <p:grpSpPr>
          <a:xfrm>
            <a:off x="5730184" y="2731562"/>
            <a:ext cx="356326" cy="358971"/>
            <a:chOff x="-54026025" y="3192625"/>
            <a:chExt cx="316650" cy="319000"/>
          </a:xfrm>
        </p:grpSpPr>
        <p:sp>
          <p:nvSpPr>
            <p:cNvPr id="6685" name="Google Shape;6685;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85"/>
          <p:cNvGrpSpPr/>
          <p:nvPr/>
        </p:nvGrpSpPr>
        <p:grpSpPr>
          <a:xfrm>
            <a:off x="5750130" y="3202536"/>
            <a:ext cx="316434" cy="358099"/>
            <a:chOff x="-54007925" y="3584850"/>
            <a:chExt cx="281200" cy="318225"/>
          </a:xfrm>
        </p:grpSpPr>
        <p:sp>
          <p:nvSpPr>
            <p:cNvPr id="6694" name="Google Shape;6694;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5"/>
          <p:cNvGrpSpPr/>
          <p:nvPr/>
        </p:nvGrpSpPr>
        <p:grpSpPr>
          <a:xfrm>
            <a:off x="5750130" y="3664421"/>
            <a:ext cx="316434" cy="358914"/>
            <a:chOff x="-54007925" y="3975575"/>
            <a:chExt cx="281200" cy="318950"/>
          </a:xfrm>
        </p:grpSpPr>
        <p:sp>
          <p:nvSpPr>
            <p:cNvPr id="6701" name="Google Shape;6701;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7984996" y="2748891"/>
            <a:ext cx="274770" cy="358492"/>
            <a:chOff x="-52005775" y="3208025"/>
            <a:chExt cx="244175" cy="318575"/>
          </a:xfrm>
        </p:grpSpPr>
        <p:sp>
          <p:nvSpPr>
            <p:cNvPr id="6706" name="Google Shape;6706;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85"/>
          <p:cNvGrpSpPr/>
          <p:nvPr/>
        </p:nvGrpSpPr>
        <p:grpSpPr>
          <a:xfrm>
            <a:off x="5291462" y="1376934"/>
            <a:ext cx="358099" cy="358099"/>
            <a:chOff x="-57568775" y="3198925"/>
            <a:chExt cx="318225" cy="318225"/>
          </a:xfrm>
        </p:grpSpPr>
        <p:sp>
          <p:nvSpPr>
            <p:cNvPr id="6718" name="Google Shape;6718;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5"/>
          <p:cNvGrpSpPr/>
          <p:nvPr/>
        </p:nvGrpSpPr>
        <p:grpSpPr>
          <a:xfrm>
            <a:off x="5313181" y="1832234"/>
            <a:ext cx="314662" cy="358099"/>
            <a:chOff x="-57549075" y="3590375"/>
            <a:chExt cx="279625" cy="318225"/>
          </a:xfrm>
        </p:grpSpPr>
        <p:sp>
          <p:nvSpPr>
            <p:cNvPr id="6725" name="Google Shape;6725;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5"/>
          <p:cNvGrpSpPr/>
          <p:nvPr/>
        </p:nvGrpSpPr>
        <p:grpSpPr>
          <a:xfrm>
            <a:off x="5305378" y="2273605"/>
            <a:ext cx="359871" cy="359871"/>
            <a:chOff x="-57570350" y="3982600"/>
            <a:chExt cx="319800" cy="319800"/>
          </a:xfrm>
        </p:grpSpPr>
        <p:sp>
          <p:nvSpPr>
            <p:cNvPr id="6730" name="Google Shape;6730;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85"/>
          <p:cNvGrpSpPr/>
          <p:nvPr/>
        </p:nvGrpSpPr>
        <p:grpSpPr>
          <a:xfrm>
            <a:off x="7520416" y="1376033"/>
            <a:ext cx="314662" cy="358999"/>
            <a:chOff x="-55576850" y="3198125"/>
            <a:chExt cx="279625" cy="319025"/>
          </a:xfrm>
        </p:grpSpPr>
        <p:sp>
          <p:nvSpPr>
            <p:cNvPr id="6735" name="Google Shape;6735;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85"/>
          <p:cNvGrpSpPr/>
          <p:nvPr/>
        </p:nvGrpSpPr>
        <p:grpSpPr>
          <a:xfrm>
            <a:off x="7497812" y="1832009"/>
            <a:ext cx="359871" cy="358324"/>
            <a:chOff x="-55596550" y="3590175"/>
            <a:chExt cx="319800" cy="318425"/>
          </a:xfrm>
        </p:grpSpPr>
        <p:sp>
          <p:nvSpPr>
            <p:cNvPr id="6740" name="Google Shape;6740;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5"/>
          <p:cNvGrpSpPr/>
          <p:nvPr/>
        </p:nvGrpSpPr>
        <p:grpSpPr>
          <a:xfrm>
            <a:off x="7513049" y="2273351"/>
            <a:ext cx="358999" cy="359252"/>
            <a:chOff x="-55595775" y="3982375"/>
            <a:chExt cx="319025" cy="319250"/>
          </a:xfrm>
        </p:grpSpPr>
        <p:sp>
          <p:nvSpPr>
            <p:cNvPr id="6745" name="Google Shape;6745;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85"/>
          <p:cNvGrpSpPr/>
          <p:nvPr/>
        </p:nvGrpSpPr>
        <p:grpSpPr>
          <a:xfrm>
            <a:off x="6170232" y="2731562"/>
            <a:ext cx="358999" cy="358099"/>
            <a:chOff x="-53635375" y="3192625"/>
            <a:chExt cx="319025" cy="318225"/>
          </a:xfrm>
        </p:grpSpPr>
        <p:sp>
          <p:nvSpPr>
            <p:cNvPr id="6752" name="Google Shape;6752;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6192401" y="3202536"/>
            <a:ext cx="314662" cy="358999"/>
            <a:chOff x="-53615675" y="3584850"/>
            <a:chExt cx="279625" cy="319025"/>
          </a:xfrm>
        </p:grpSpPr>
        <p:sp>
          <p:nvSpPr>
            <p:cNvPr id="6756" name="Google Shape;6756;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5"/>
          <p:cNvGrpSpPr/>
          <p:nvPr/>
        </p:nvGrpSpPr>
        <p:grpSpPr>
          <a:xfrm>
            <a:off x="6170246" y="3665461"/>
            <a:ext cx="358971" cy="357874"/>
            <a:chOff x="-53634575" y="3976500"/>
            <a:chExt cx="319000" cy="318025"/>
          </a:xfrm>
        </p:grpSpPr>
        <p:sp>
          <p:nvSpPr>
            <p:cNvPr id="6760" name="Google Shape;6760;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85"/>
          <p:cNvGrpSpPr/>
          <p:nvPr/>
        </p:nvGrpSpPr>
        <p:grpSpPr>
          <a:xfrm>
            <a:off x="7965050" y="3208415"/>
            <a:ext cx="314662" cy="358436"/>
            <a:chOff x="-52023900" y="3590075"/>
            <a:chExt cx="279625" cy="318525"/>
          </a:xfrm>
        </p:grpSpPr>
        <p:sp>
          <p:nvSpPr>
            <p:cNvPr id="6769" name="Google Shape;6769;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85"/>
          <p:cNvGrpSpPr/>
          <p:nvPr/>
        </p:nvGrpSpPr>
        <p:grpSpPr>
          <a:xfrm>
            <a:off x="5728292" y="1376934"/>
            <a:ext cx="358971" cy="358971"/>
            <a:chOff x="-57173375" y="3198925"/>
            <a:chExt cx="319000" cy="319000"/>
          </a:xfrm>
        </p:grpSpPr>
        <p:sp>
          <p:nvSpPr>
            <p:cNvPr id="6777" name="Google Shape;6777;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85"/>
          <p:cNvGrpSpPr/>
          <p:nvPr/>
        </p:nvGrpSpPr>
        <p:grpSpPr>
          <a:xfrm>
            <a:off x="5729178" y="1854374"/>
            <a:ext cx="357198" cy="314690"/>
            <a:chOff x="-57176525" y="3610050"/>
            <a:chExt cx="317425" cy="279650"/>
          </a:xfrm>
        </p:grpSpPr>
        <p:sp>
          <p:nvSpPr>
            <p:cNvPr id="6782" name="Google Shape;6782;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5"/>
          <p:cNvGrpSpPr/>
          <p:nvPr/>
        </p:nvGrpSpPr>
        <p:grpSpPr>
          <a:xfrm>
            <a:off x="7939633" y="1376934"/>
            <a:ext cx="358099" cy="356326"/>
            <a:chOff x="-55202750" y="3198925"/>
            <a:chExt cx="318225" cy="316650"/>
          </a:xfrm>
        </p:grpSpPr>
        <p:sp>
          <p:nvSpPr>
            <p:cNvPr id="6788" name="Google Shape;6788;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5"/>
          <p:cNvGrpSpPr/>
          <p:nvPr/>
        </p:nvGrpSpPr>
        <p:grpSpPr>
          <a:xfrm>
            <a:off x="7950267" y="1832234"/>
            <a:ext cx="336830" cy="358099"/>
            <a:chOff x="-55194875" y="3590375"/>
            <a:chExt cx="299325" cy="318225"/>
          </a:xfrm>
        </p:grpSpPr>
        <p:sp>
          <p:nvSpPr>
            <p:cNvPr id="6791" name="Google Shape;6791;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5"/>
          <p:cNvGrpSpPr/>
          <p:nvPr/>
        </p:nvGrpSpPr>
        <p:grpSpPr>
          <a:xfrm>
            <a:off x="7954884" y="2274505"/>
            <a:ext cx="357198" cy="357198"/>
            <a:chOff x="-55203525" y="3983400"/>
            <a:chExt cx="317425" cy="317425"/>
          </a:xfrm>
        </p:grpSpPr>
        <p:sp>
          <p:nvSpPr>
            <p:cNvPr id="6797" name="Google Shape;6797;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5"/>
          <p:cNvGrpSpPr/>
          <p:nvPr/>
        </p:nvGrpSpPr>
        <p:grpSpPr>
          <a:xfrm>
            <a:off x="6621365" y="2731562"/>
            <a:ext cx="335930" cy="358971"/>
            <a:chOff x="-53232900" y="3192625"/>
            <a:chExt cx="298525" cy="319000"/>
          </a:xfrm>
        </p:grpSpPr>
        <p:sp>
          <p:nvSpPr>
            <p:cNvPr id="6801" name="Google Shape;6801;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5"/>
          <p:cNvGrpSpPr/>
          <p:nvPr/>
        </p:nvGrpSpPr>
        <p:grpSpPr>
          <a:xfrm>
            <a:off x="6610731" y="3202536"/>
            <a:ext cx="357198" cy="356326"/>
            <a:chOff x="-53242350" y="3584850"/>
            <a:chExt cx="317425" cy="316650"/>
          </a:xfrm>
        </p:grpSpPr>
        <p:sp>
          <p:nvSpPr>
            <p:cNvPr id="6810" name="Google Shape;6810;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5"/>
          <p:cNvGrpSpPr/>
          <p:nvPr/>
        </p:nvGrpSpPr>
        <p:grpSpPr>
          <a:xfrm>
            <a:off x="6631999" y="3665236"/>
            <a:ext cx="314662" cy="358999"/>
            <a:chOff x="-53224225" y="3976300"/>
            <a:chExt cx="279625" cy="319025"/>
          </a:xfrm>
        </p:grpSpPr>
        <p:sp>
          <p:nvSpPr>
            <p:cNvPr id="6816" name="Google Shape;6816;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5"/>
          <p:cNvGrpSpPr/>
          <p:nvPr/>
        </p:nvGrpSpPr>
        <p:grpSpPr>
          <a:xfrm>
            <a:off x="7942896" y="3672917"/>
            <a:ext cx="358971" cy="358408"/>
            <a:chOff x="-52043575" y="3983125"/>
            <a:chExt cx="319000" cy="318500"/>
          </a:xfrm>
        </p:grpSpPr>
        <p:sp>
          <p:nvSpPr>
            <p:cNvPr id="6824" name="Google Shape;6824;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85"/>
          <p:cNvGrpSpPr/>
          <p:nvPr/>
        </p:nvGrpSpPr>
        <p:grpSpPr>
          <a:xfrm>
            <a:off x="6196836" y="1376934"/>
            <a:ext cx="314662" cy="358971"/>
            <a:chOff x="-56766175" y="3198925"/>
            <a:chExt cx="279625" cy="319000"/>
          </a:xfrm>
        </p:grpSpPr>
        <p:sp>
          <p:nvSpPr>
            <p:cNvPr id="6834" name="Google Shape;6834;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85"/>
          <p:cNvGrpSpPr/>
          <p:nvPr/>
        </p:nvGrpSpPr>
        <p:grpSpPr>
          <a:xfrm>
            <a:off x="6195950" y="1832234"/>
            <a:ext cx="316434" cy="358099"/>
            <a:chOff x="-56766175" y="3590375"/>
            <a:chExt cx="281200" cy="318225"/>
          </a:xfrm>
        </p:grpSpPr>
        <p:sp>
          <p:nvSpPr>
            <p:cNvPr id="6842" name="Google Shape;6842;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5"/>
          <p:cNvGrpSpPr/>
          <p:nvPr/>
        </p:nvGrpSpPr>
        <p:grpSpPr>
          <a:xfrm>
            <a:off x="6232906" y="2273605"/>
            <a:ext cx="272126" cy="358099"/>
            <a:chOff x="-56747275" y="3982600"/>
            <a:chExt cx="241825" cy="318225"/>
          </a:xfrm>
        </p:grpSpPr>
        <p:sp>
          <p:nvSpPr>
            <p:cNvPr id="6847" name="Google Shape;6847;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85"/>
          <p:cNvGrpSpPr/>
          <p:nvPr/>
        </p:nvGrpSpPr>
        <p:grpSpPr>
          <a:xfrm>
            <a:off x="4840657" y="3215842"/>
            <a:ext cx="358999" cy="342991"/>
            <a:chOff x="-54812875" y="3596675"/>
            <a:chExt cx="319025" cy="304800"/>
          </a:xfrm>
        </p:grpSpPr>
        <p:sp>
          <p:nvSpPr>
            <p:cNvPr id="6855" name="Google Shape;6855;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2" name="Google Shape;6862;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4" name="Google Shape;6864;p85"/>
          <p:cNvGrpSpPr/>
          <p:nvPr/>
        </p:nvGrpSpPr>
        <p:grpSpPr>
          <a:xfrm>
            <a:off x="4862826" y="3672326"/>
            <a:ext cx="314662" cy="358099"/>
            <a:chOff x="-54793175" y="3982600"/>
            <a:chExt cx="279625" cy="318225"/>
          </a:xfrm>
        </p:grpSpPr>
        <p:sp>
          <p:nvSpPr>
            <p:cNvPr id="6865" name="Google Shape;6865;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5"/>
          <p:cNvGrpSpPr/>
          <p:nvPr/>
        </p:nvGrpSpPr>
        <p:grpSpPr>
          <a:xfrm>
            <a:off x="7074284" y="2731562"/>
            <a:ext cx="314662" cy="358099"/>
            <a:chOff x="-52832000" y="3192625"/>
            <a:chExt cx="279625" cy="318225"/>
          </a:xfrm>
        </p:grpSpPr>
        <p:sp>
          <p:nvSpPr>
            <p:cNvPr id="6873" name="Google Shape;6873;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85"/>
          <p:cNvGrpSpPr/>
          <p:nvPr/>
        </p:nvGrpSpPr>
        <p:grpSpPr>
          <a:xfrm>
            <a:off x="5760817" y="2272929"/>
            <a:ext cx="323524" cy="358774"/>
            <a:chOff x="-57162350" y="3982000"/>
            <a:chExt cx="287500" cy="318825"/>
          </a:xfrm>
        </p:grpSpPr>
        <p:sp>
          <p:nvSpPr>
            <p:cNvPr id="6882" name="Google Shape;6882;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5"/>
          <p:cNvGrpSpPr/>
          <p:nvPr/>
        </p:nvGrpSpPr>
        <p:grpSpPr>
          <a:xfrm>
            <a:off x="7052130" y="3203436"/>
            <a:ext cx="358971" cy="357198"/>
            <a:chOff x="-52851675" y="3585650"/>
            <a:chExt cx="319000" cy="317425"/>
          </a:xfrm>
        </p:grpSpPr>
        <p:sp>
          <p:nvSpPr>
            <p:cNvPr id="6891" name="Google Shape;6891;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85"/>
          <p:cNvGrpSpPr/>
          <p:nvPr/>
        </p:nvGrpSpPr>
        <p:grpSpPr>
          <a:xfrm>
            <a:off x="7074284" y="3665236"/>
            <a:ext cx="314662" cy="358999"/>
            <a:chOff x="-52832000" y="3976300"/>
            <a:chExt cx="279625" cy="319025"/>
          </a:xfrm>
        </p:grpSpPr>
        <p:sp>
          <p:nvSpPr>
            <p:cNvPr id="6898" name="Google Shape;6898;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5"/>
          <p:cNvGrpSpPr/>
          <p:nvPr/>
        </p:nvGrpSpPr>
        <p:grpSpPr>
          <a:xfrm>
            <a:off x="6191490" y="4119884"/>
            <a:ext cx="316434" cy="358099"/>
            <a:chOff x="-51633225" y="3198925"/>
            <a:chExt cx="281200" cy="318225"/>
          </a:xfrm>
        </p:grpSpPr>
        <p:sp>
          <p:nvSpPr>
            <p:cNvPr id="6904" name="Google Shape;6904;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85"/>
          <p:cNvGrpSpPr/>
          <p:nvPr/>
        </p:nvGrpSpPr>
        <p:grpSpPr>
          <a:xfrm>
            <a:off x="6610314" y="1377806"/>
            <a:ext cx="365188" cy="357226"/>
            <a:chOff x="-56396775" y="3199700"/>
            <a:chExt cx="324525" cy="317450"/>
          </a:xfrm>
        </p:grpSpPr>
        <p:sp>
          <p:nvSpPr>
            <p:cNvPr id="6912" name="Google Shape;6912;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5"/>
          <p:cNvGrpSpPr/>
          <p:nvPr/>
        </p:nvGrpSpPr>
        <p:grpSpPr>
          <a:xfrm>
            <a:off x="6613408" y="1843740"/>
            <a:ext cx="358999" cy="335958"/>
            <a:chOff x="-56394425" y="3600600"/>
            <a:chExt cx="319025" cy="298550"/>
          </a:xfrm>
        </p:grpSpPr>
        <p:sp>
          <p:nvSpPr>
            <p:cNvPr id="6919" name="Google Shape;6919;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5"/>
          <p:cNvGrpSpPr/>
          <p:nvPr/>
        </p:nvGrpSpPr>
        <p:grpSpPr>
          <a:xfrm>
            <a:off x="6644175" y="2274505"/>
            <a:ext cx="327068" cy="357198"/>
            <a:chOff x="-56379450" y="3983400"/>
            <a:chExt cx="290650" cy="317425"/>
          </a:xfrm>
        </p:grpSpPr>
        <p:sp>
          <p:nvSpPr>
            <p:cNvPr id="6923" name="Google Shape;6923;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85"/>
          <p:cNvGrpSpPr/>
          <p:nvPr/>
        </p:nvGrpSpPr>
        <p:grpSpPr>
          <a:xfrm>
            <a:off x="5307879" y="2738651"/>
            <a:ext cx="316434" cy="358971"/>
            <a:chOff x="-54401725" y="3198925"/>
            <a:chExt cx="281200" cy="319000"/>
          </a:xfrm>
        </p:grpSpPr>
        <p:sp>
          <p:nvSpPr>
            <p:cNvPr id="6932" name="Google Shape;6932;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5"/>
          <p:cNvGrpSpPr/>
          <p:nvPr/>
        </p:nvGrpSpPr>
        <p:grpSpPr>
          <a:xfrm>
            <a:off x="5308766" y="3208753"/>
            <a:ext cx="314662" cy="358099"/>
            <a:chOff x="-54401725" y="3590375"/>
            <a:chExt cx="279625" cy="318225"/>
          </a:xfrm>
        </p:grpSpPr>
        <p:sp>
          <p:nvSpPr>
            <p:cNvPr id="6944" name="Google Shape;6944;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5"/>
          <p:cNvGrpSpPr/>
          <p:nvPr/>
        </p:nvGrpSpPr>
        <p:grpSpPr>
          <a:xfrm>
            <a:off x="5306557" y="3672326"/>
            <a:ext cx="319079" cy="358099"/>
            <a:chOff x="-54403300" y="3982600"/>
            <a:chExt cx="283550" cy="318225"/>
          </a:xfrm>
        </p:grpSpPr>
        <p:sp>
          <p:nvSpPr>
            <p:cNvPr id="6951" name="Google Shape;6951;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85"/>
          <p:cNvGrpSpPr/>
          <p:nvPr/>
        </p:nvGrpSpPr>
        <p:grpSpPr>
          <a:xfrm>
            <a:off x="7493951" y="2733559"/>
            <a:ext cx="356298" cy="356973"/>
            <a:chOff x="-52458650" y="3194400"/>
            <a:chExt cx="316625" cy="317225"/>
          </a:xfrm>
        </p:grpSpPr>
        <p:sp>
          <p:nvSpPr>
            <p:cNvPr id="6957" name="Google Shape;6957;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5"/>
          <p:cNvGrpSpPr/>
          <p:nvPr/>
        </p:nvGrpSpPr>
        <p:grpSpPr>
          <a:xfrm>
            <a:off x="4862826" y="2738651"/>
            <a:ext cx="314662" cy="358971"/>
            <a:chOff x="-54793175" y="3198925"/>
            <a:chExt cx="279625" cy="319000"/>
          </a:xfrm>
        </p:grpSpPr>
        <p:sp>
          <p:nvSpPr>
            <p:cNvPr id="6966" name="Google Shape;6966;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85"/>
          <p:cNvGrpSpPr/>
          <p:nvPr/>
        </p:nvGrpSpPr>
        <p:grpSpPr>
          <a:xfrm>
            <a:off x="7503249" y="3202536"/>
            <a:ext cx="337703" cy="357845"/>
            <a:chOff x="-52450000" y="3584850"/>
            <a:chExt cx="300100" cy="318000"/>
          </a:xfrm>
        </p:grpSpPr>
        <p:sp>
          <p:nvSpPr>
            <p:cNvPr id="6974" name="Google Shape;6974;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85"/>
          <p:cNvGrpSpPr/>
          <p:nvPr/>
        </p:nvGrpSpPr>
        <p:grpSpPr>
          <a:xfrm>
            <a:off x="7514769" y="3667009"/>
            <a:ext cx="314662" cy="357226"/>
            <a:chOff x="-52440550" y="3977875"/>
            <a:chExt cx="279625" cy="317450"/>
          </a:xfrm>
        </p:grpSpPr>
        <p:sp>
          <p:nvSpPr>
            <p:cNvPr id="6982" name="Google Shape;6982;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85"/>
          <p:cNvGrpSpPr/>
          <p:nvPr/>
        </p:nvGrpSpPr>
        <p:grpSpPr>
          <a:xfrm>
            <a:off x="6626703" y="4123215"/>
            <a:ext cx="314662" cy="358999"/>
            <a:chOff x="-51623775" y="3584850"/>
            <a:chExt cx="279625" cy="319025"/>
          </a:xfrm>
        </p:grpSpPr>
        <p:sp>
          <p:nvSpPr>
            <p:cNvPr id="6991" name="Google Shape;6991;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0" name="Google Shape;7000;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01" name="Google Shape;7001;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05"/>
        <p:cNvGrpSpPr/>
        <p:nvPr/>
      </p:nvGrpSpPr>
      <p:grpSpPr>
        <a:xfrm>
          <a:off x="0" y="0"/>
          <a:ext cx="0" cy="0"/>
          <a:chOff x="0" y="0"/>
          <a:chExt cx="0" cy="0"/>
        </a:xfrm>
      </p:grpSpPr>
      <p:grpSp>
        <p:nvGrpSpPr>
          <p:cNvPr id="7006" name="Google Shape;7006;p86"/>
          <p:cNvGrpSpPr/>
          <p:nvPr/>
        </p:nvGrpSpPr>
        <p:grpSpPr>
          <a:xfrm>
            <a:off x="866775" y="1386849"/>
            <a:ext cx="276003" cy="357300"/>
            <a:chOff x="-50469125" y="3183175"/>
            <a:chExt cx="233150" cy="301825"/>
          </a:xfrm>
        </p:grpSpPr>
        <p:sp>
          <p:nvSpPr>
            <p:cNvPr id="7007" name="Google Shape;7007;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86"/>
          <p:cNvGrpSpPr/>
          <p:nvPr/>
        </p:nvGrpSpPr>
        <p:grpSpPr>
          <a:xfrm>
            <a:off x="826674" y="1822251"/>
            <a:ext cx="356205" cy="355288"/>
            <a:chOff x="-50504575" y="3550975"/>
            <a:chExt cx="300900" cy="300125"/>
          </a:xfrm>
        </p:grpSpPr>
        <p:sp>
          <p:nvSpPr>
            <p:cNvPr id="7011" name="Google Shape;7011;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6"/>
          <p:cNvGrpSpPr/>
          <p:nvPr/>
        </p:nvGrpSpPr>
        <p:grpSpPr>
          <a:xfrm>
            <a:off x="826674" y="2260493"/>
            <a:ext cx="356205" cy="354341"/>
            <a:chOff x="-50503000" y="3921175"/>
            <a:chExt cx="300900" cy="299325"/>
          </a:xfrm>
        </p:grpSpPr>
        <p:sp>
          <p:nvSpPr>
            <p:cNvPr id="7016" name="Google Shape;7016;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6"/>
          <p:cNvGrpSpPr/>
          <p:nvPr/>
        </p:nvGrpSpPr>
        <p:grpSpPr>
          <a:xfrm>
            <a:off x="3030727" y="1406411"/>
            <a:ext cx="355258" cy="356205"/>
            <a:chOff x="-48630025" y="3199700"/>
            <a:chExt cx="300100" cy="300900"/>
          </a:xfrm>
        </p:grpSpPr>
        <p:sp>
          <p:nvSpPr>
            <p:cNvPr id="7022" name="Google Shape;7022;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86"/>
          <p:cNvGrpSpPr/>
          <p:nvPr/>
        </p:nvGrpSpPr>
        <p:grpSpPr>
          <a:xfrm>
            <a:off x="3030727" y="1843707"/>
            <a:ext cx="355258" cy="355258"/>
            <a:chOff x="-48630025" y="3569100"/>
            <a:chExt cx="300100" cy="300100"/>
          </a:xfrm>
        </p:grpSpPr>
        <p:sp>
          <p:nvSpPr>
            <p:cNvPr id="7026" name="Google Shape;7026;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6"/>
          <p:cNvGrpSpPr/>
          <p:nvPr/>
        </p:nvGrpSpPr>
        <p:grpSpPr>
          <a:xfrm>
            <a:off x="3031201" y="2281003"/>
            <a:ext cx="354311" cy="353394"/>
            <a:chOff x="-48629225" y="3938500"/>
            <a:chExt cx="299300" cy="298525"/>
          </a:xfrm>
        </p:grpSpPr>
        <p:sp>
          <p:nvSpPr>
            <p:cNvPr id="7037" name="Google Shape;7037;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6"/>
          <p:cNvGrpSpPr/>
          <p:nvPr/>
        </p:nvGrpSpPr>
        <p:grpSpPr>
          <a:xfrm>
            <a:off x="1766604" y="2752344"/>
            <a:ext cx="311458" cy="354341"/>
            <a:chOff x="-46762575" y="3200500"/>
            <a:chExt cx="263100" cy="299325"/>
          </a:xfrm>
        </p:grpSpPr>
        <p:sp>
          <p:nvSpPr>
            <p:cNvPr id="7042" name="Google Shape;7042;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86"/>
          <p:cNvGrpSpPr/>
          <p:nvPr/>
        </p:nvGrpSpPr>
        <p:grpSpPr>
          <a:xfrm>
            <a:off x="1744689" y="3211066"/>
            <a:ext cx="355288" cy="312375"/>
            <a:chOff x="-46779900" y="3588000"/>
            <a:chExt cx="300125" cy="263875"/>
          </a:xfrm>
        </p:grpSpPr>
        <p:sp>
          <p:nvSpPr>
            <p:cNvPr id="7048" name="Google Shape;7048;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6"/>
          <p:cNvGrpSpPr/>
          <p:nvPr/>
        </p:nvGrpSpPr>
        <p:grpSpPr>
          <a:xfrm>
            <a:off x="1745162" y="3625988"/>
            <a:ext cx="354341" cy="353394"/>
            <a:chOff x="-46779100" y="3938500"/>
            <a:chExt cx="299325" cy="298525"/>
          </a:xfrm>
        </p:grpSpPr>
        <p:sp>
          <p:nvSpPr>
            <p:cNvPr id="7053" name="Google Shape;7053;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6"/>
          <p:cNvGrpSpPr/>
          <p:nvPr/>
        </p:nvGrpSpPr>
        <p:grpSpPr>
          <a:xfrm>
            <a:off x="3952900" y="2758855"/>
            <a:ext cx="355258" cy="355288"/>
            <a:chOff x="-44924250" y="3206000"/>
            <a:chExt cx="300100" cy="300125"/>
          </a:xfrm>
        </p:grpSpPr>
        <p:sp>
          <p:nvSpPr>
            <p:cNvPr id="7056" name="Google Shape;7056;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86"/>
          <p:cNvGrpSpPr/>
          <p:nvPr/>
        </p:nvGrpSpPr>
        <p:grpSpPr>
          <a:xfrm>
            <a:off x="1267386" y="1386849"/>
            <a:ext cx="355258" cy="355258"/>
            <a:chOff x="-50134375" y="3183175"/>
            <a:chExt cx="300100" cy="300100"/>
          </a:xfrm>
        </p:grpSpPr>
        <p:sp>
          <p:nvSpPr>
            <p:cNvPr id="7062" name="Google Shape;7062;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1267386" y="1822251"/>
            <a:ext cx="355258" cy="355288"/>
            <a:chOff x="-50134375" y="3550975"/>
            <a:chExt cx="300100" cy="300125"/>
          </a:xfrm>
        </p:grpSpPr>
        <p:sp>
          <p:nvSpPr>
            <p:cNvPr id="7073" name="Google Shape;7073;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6"/>
          <p:cNvGrpSpPr/>
          <p:nvPr/>
        </p:nvGrpSpPr>
        <p:grpSpPr>
          <a:xfrm>
            <a:off x="1267386" y="2259783"/>
            <a:ext cx="355258" cy="355051"/>
            <a:chOff x="-50134375" y="3920575"/>
            <a:chExt cx="300100" cy="299925"/>
          </a:xfrm>
        </p:grpSpPr>
        <p:sp>
          <p:nvSpPr>
            <p:cNvPr id="7076" name="Google Shape;7076;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3478110" y="1407358"/>
            <a:ext cx="357123" cy="355258"/>
            <a:chOff x="-48262200" y="3200500"/>
            <a:chExt cx="301675" cy="300100"/>
          </a:xfrm>
        </p:grpSpPr>
        <p:sp>
          <p:nvSpPr>
            <p:cNvPr id="7080" name="Google Shape;7080;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86"/>
          <p:cNvGrpSpPr/>
          <p:nvPr/>
        </p:nvGrpSpPr>
        <p:grpSpPr>
          <a:xfrm>
            <a:off x="3507483" y="1844447"/>
            <a:ext cx="298377" cy="354519"/>
            <a:chOff x="-48233050" y="3569725"/>
            <a:chExt cx="252050" cy="299475"/>
          </a:xfrm>
        </p:grpSpPr>
        <p:sp>
          <p:nvSpPr>
            <p:cNvPr id="7090" name="Google Shape;7090;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3531248" y="2278191"/>
            <a:ext cx="250847" cy="358070"/>
            <a:chOff x="-48216525" y="3936125"/>
            <a:chExt cx="211900" cy="302475"/>
          </a:xfrm>
        </p:grpSpPr>
        <p:sp>
          <p:nvSpPr>
            <p:cNvPr id="7094" name="Google Shape;7094;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86"/>
          <p:cNvGrpSpPr/>
          <p:nvPr/>
        </p:nvGrpSpPr>
        <p:grpSpPr>
          <a:xfrm>
            <a:off x="2186966" y="2753261"/>
            <a:ext cx="355258" cy="355288"/>
            <a:chOff x="-46410500" y="3201275"/>
            <a:chExt cx="300100" cy="300125"/>
          </a:xfrm>
        </p:grpSpPr>
        <p:sp>
          <p:nvSpPr>
            <p:cNvPr id="7099" name="Google Shape;7099;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6"/>
          <p:cNvGrpSpPr/>
          <p:nvPr/>
        </p:nvGrpSpPr>
        <p:grpSpPr>
          <a:xfrm>
            <a:off x="2186966" y="3188692"/>
            <a:ext cx="355258" cy="356205"/>
            <a:chOff x="-46409700" y="3569100"/>
            <a:chExt cx="300100" cy="300900"/>
          </a:xfrm>
        </p:grpSpPr>
        <p:sp>
          <p:nvSpPr>
            <p:cNvPr id="7105" name="Google Shape;7105;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6"/>
          <p:cNvGrpSpPr/>
          <p:nvPr/>
        </p:nvGrpSpPr>
        <p:grpSpPr>
          <a:xfrm>
            <a:off x="2174847" y="3624124"/>
            <a:ext cx="379497" cy="358070"/>
            <a:chOff x="-46422300" y="3936925"/>
            <a:chExt cx="320575" cy="302475"/>
          </a:xfrm>
        </p:grpSpPr>
        <p:sp>
          <p:nvSpPr>
            <p:cNvPr id="7111" name="Google Shape;7111;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86"/>
          <p:cNvGrpSpPr/>
          <p:nvPr/>
        </p:nvGrpSpPr>
        <p:grpSpPr>
          <a:xfrm>
            <a:off x="3952426" y="3178452"/>
            <a:ext cx="356205" cy="355258"/>
            <a:chOff x="-44914800" y="3560450"/>
            <a:chExt cx="300900" cy="300100"/>
          </a:xfrm>
        </p:grpSpPr>
        <p:sp>
          <p:nvSpPr>
            <p:cNvPr id="7114" name="Google Shape;7114;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86"/>
          <p:cNvGrpSpPr/>
          <p:nvPr/>
        </p:nvGrpSpPr>
        <p:grpSpPr>
          <a:xfrm>
            <a:off x="1707478" y="1387086"/>
            <a:ext cx="354311" cy="354104"/>
            <a:chOff x="-49764975" y="3183375"/>
            <a:chExt cx="299300" cy="299125"/>
          </a:xfrm>
        </p:grpSpPr>
        <p:sp>
          <p:nvSpPr>
            <p:cNvPr id="7120" name="Google Shape;7120;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86"/>
          <p:cNvGrpSpPr/>
          <p:nvPr/>
        </p:nvGrpSpPr>
        <p:grpSpPr>
          <a:xfrm>
            <a:off x="1707478" y="1822547"/>
            <a:ext cx="354311" cy="355909"/>
            <a:chOff x="-49764975" y="3551225"/>
            <a:chExt cx="299300" cy="300650"/>
          </a:xfrm>
        </p:grpSpPr>
        <p:sp>
          <p:nvSpPr>
            <p:cNvPr id="7130" name="Google Shape;7130;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6"/>
          <p:cNvGrpSpPr/>
          <p:nvPr/>
        </p:nvGrpSpPr>
        <p:grpSpPr>
          <a:xfrm>
            <a:off x="1705140" y="2259310"/>
            <a:ext cx="358987" cy="355525"/>
            <a:chOff x="-49766550" y="3920175"/>
            <a:chExt cx="303250" cy="300325"/>
          </a:xfrm>
        </p:grpSpPr>
        <p:sp>
          <p:nvSpPr>
            <p:cNvPr id="7142" name="Google Shape;7142;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6"/>
          <p:cNvGrpSpPr/>
          <p:nvPr/>
        </p:nvGrpSpPr>
        <p:grpSpPr>
          <a:xfrm>
            <a:off x="3920671" y="1407358"/>
            <a:ext cx="357123" cy="354341"/>
            <a:chOff x="-47892800" y="3200500"/>
            <a:chExt cx="301675" cy="299325"/>
          </a:xfrm>
        </p:grpSpPr>
        <p:sp>
          <p:nvSpPr>
            <p:cNvPr id="7147" name="Google Shape;7147;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3984537" y="1843707"/>
            <a:ext cx="229391" cy="355258"/>
            <a:chOff x="-47839250" y="3569100"/>
            <a:chExt cx="193775" cy="300100"/>
          </a:xfrm>
        </p:grpSpPr>
        <p:sp>
          <p:nvSpPr>
            <p:cNvPr id="7154" name="Google Shape;7154;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6"/>
          <p:cNvGrpSpPr/>
          <p:nvPr/>
        </p:nvGrpSpPr>
        <p:grpSpPr>
          <a:xfrm>
            <a:off x="3921603" y="2280056"/>
            <a:ext cx="355258" cy="356205"/>
            <a:chOff x="-47892800" y="3937700"/>
            <a:chExt cx="300100" cy="300900"/>
          </a:xfrm>
        </p:grpSpPr>
        <p:sp>
          <p:nvSpPr>
            <p:cNvPr id="7161" name="Google Shape;7161;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86"/>
          <p:cNvGrpSpPr/>
          <p:nvPr/>
        </p:nvGrpSpPr>
        <p:grpSpPr>
          <a:xfrm>
            <a:off x="2626898" y="2773770"/>
            <a:ext cx="355258" cy="311458"/>
            <a:chOff x="-46042675" y="3218600"/>
            <a:chExt cx="300100" cy="263100"/>
          </a:xfrm>
        </p:grpSpPr>
        <p:sp>
          <p:nvSpPr>
            <p:cNvPr id="7170" name="Google Shape;7170;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6"/>
          <p:cNvGrpSpPr/>
          <p:nvPr/>
        </p:nvGrpSpPr>
        <p:grpSpPr>
          <a:xfrm>
            <a:off x="2626898" y="3188219"/>
            <a:ext cx="355258" cy="323118"/>
            <a:chOff x="-46042675" y="3568700"/>
            <a:chExt cx="300100" cy="272950"/>
          </a:xfrm>
        </p:grpSpPr>
        <p:sp>
          <p:nvSpPr>
            <p:cNvPr id="7177" name="Google Shape;7177;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86"/>
          <p:cNvGrpSpPr/>
          <p:nvPr/>
        </p:nvGrpSpPr>
        <p:grpSpPr>
          <a:xfrm>
            <a:off x="2668849" y="3625189"/>
            <a:ext cx="271357" cy="356057"/>
            <a:chOff x="-46007225" y="3937825"/>
            <a:chExt cx="229225" cy="300775"/>
          </a:xfrm>
        </p:grpSpPr>
        <p:sp>
          <p:nvSpPr>
            <p:cNvPr id="7182" name="Google Shape;7182;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86"/>
          <p:cNvGrpSpPr/>
          <p:nvPr/>
        </p:nvGrpSpPr>
        <p:grpSpPr>
          <a:xfrm>
            <a:off x="3974341" y="3615275"/>
            <a:ext cx="312375" cy="357596"/>
            <a:chOff x="-44895900" y="3929450"/>
            <a:chExt cx="263875" cy="302075"/>
          </a:xfrm>
        </p:grpSpPr>
        <p:sp>
          <p:nvSpPr>
            <p:cNvPr id="7193" name="Google Shape;7193;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86"/>
          <p:cNvGrpSpPr/>
          <p:nvPr/>
        </p:nvGrpSpPr>
        <p:grpSpPr>
          <a:xfrm>
            <a:off x="2148160" y="1398036"/>
            <a:ext cx="356205" cy="332885"/>
            <a:chOff x="-49397175" y="3192625"/>
            <a:chExt cx="300900" cy="281200"/>
          </a:xfrm>
        </p:grpSpPr>
        <p:sp>
          <p:nvSpPr>
            <p:cNvPr id="7200" name="Google Shape;7200;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6"/>
          <p:cNvGrpSpPr/>
          <p:nvPr/>
        </p:nvGrpSpPr>
        <p:grpSpPr>
          <a:xfrm>
            <a:off x="2174263" y="1822251"/>
            <a:ext cx="304000" cy="356205"/>
            <a:chOff x="-49375900" y="3550975"/>
            <a:chExt cx="256800" cy="300900"/>
          </a:xfrm>
        </p:grpSpPr>
        <p:sp>
          <p:nvSpPr>
            <p:cNvPr id="7208" name="Google Shape;7208;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6"/>
          <p:cNvGrpSpPr/>
          <p:nvPr/>
        </p:nvGrpSpPr>
        <p:grpSpPr>
          <a:xfrm>
            <a:off x="2169616" y="2259546"/>
            <a:ext cx="313293" cy="356205"/>
            <a:chOff x="-49378250" y="3920375"/>
            <a:chExt cx="264650" cy="300900"/>
          </a:xfrm>
        </p:grpSpPr>
        <p:sp>
          <p:nvSpPr>
            <p:cNvPr id="7220" name="Google Shape;7220;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86"/>
          <p:cNvGrpSpPr/>
          <p:nvPr/>
        </p:nvGrpSpPr>
        <p:grpSpPr>
          <a:xfrm>
            <a:off x="888604" y="2752344"/>
            <a:ext cx="312375" cy="357123"/>
            <a:chOff x="-47505300" y="3200500"/>
            <a:chExt cx="263875" cy="301675"/>
          </a:xfrm>
        </p:grpSpPr>
        <p:sp>
          <p:nvSpPr>
            <p:cNvPr id="7228" name="Google Shape;7228;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86"/>
          <p:cNvGrpSpPr/>
          <p:nvPr/>
        </p:nvGrpSpPr>
        <p:grpSpPr>
          <a:xfrm>
            <a:off x="866704" y="3188692"/>
            <a:ext cx="356176" cy="355051"/>
            <a:chOff x="-47524975" y="3569100"/>
            <a:chExt cx="300875" cy="299925"/>
          </a:xfrm>
        </p:grpSpPr>
        <p:sp>
          <p:nvSpPr>
            <p:cNvPr id="7242" name="Google Shape;7242;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86"/>
          <p:cNvGrpSpPr/>
          <p:nvPr/>
        </p:nvGrpSpPr>
        <p:grpSpPr>
          <a:xfrm>
            <a:off x="867162" y="3667954"/>
            <a:ext cx="355258" cy="270410"/>
            <a:chOff x="-47523400" y="3973950"/>
            <a:chExt cx="300100" cy="228425"/>
          </a:xfrm>
        </p:grpSpPr>
        <p:sp>
          <p:nvSpPr>
            <p:cNvPr id="7248" name="Google Shape;7248;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3072283" y="2750953"/>
            <a:ext cx="354341" cy="357596"/>
            <a:chOff x="-45673275" y="3199325"/>
            <a:chExt cx="299325" cy="302075"/>
          </a:xfrm>
        </p:grpSpPr>
        <p:sp>
          <p:nvSpPr>
            <p:cNvPr id="7254" name="Google Shape;7254;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6"/>
          <p:cNvGrpSpPr/>
          <p:nvPr/>
        </p:nvGrpSpPr>
        <p:grpSpPr>
          <a:xfrm>
            <a:off x="3071351" y="3209202"/>
            <a:ext cx="356205" cy="314240"/>
            <a:chOff x="-45674075" y="3586425"/>
            <a:chExt cx="300900" cy="265450"/>
          </a:xfrm>
        </p:grpSpPr>
        <p:sp>
          <p:nvSpPr>
            <p:cNvPr id="7258" name="Google Shape;7258;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6"/>
          <p:cNvGrpSpPr/>
          <p:nvPr/>
        </p:nvGrpSpPr>
        <p:grpSpPr>
          <a:xfrm>
            <a:off x="3072283" y="3625041"/>
            <a:ext cx="354341" cy="356205"/>
            <a:chOff x="-45673275" y="3937700"/>
            <a:chExt cx="299325" cy="300900"/>
          </a:xfrm>
        </p:grpSpPr>
        <p:sp>
          <p:nvSpPr>
            <p:cNvPr id="7261" name="Google Shape;7261;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2186449" y="4117825"/>
            <a:ext cx="356205" cy="356205"/>
            <a:chOff x="-44512325" y="3176075"/>
            <a:chExt cx="300900" cy="300900"/>
          </a:xfrm>
        </p:grpSpPr>
        <p:sp>
          <p:nvSpPr>
            <p:cNvPr id="7268" name="Google Shape;7268;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86"/>
          <p:cNvGrpSpPr/>
          <p:nvPr/>
        </p:nvGrpSpPr>
        <p:grpSpPr>
          <a:xfrm>
            <a:off x="2589789" y="1386849"/>
            <a:ext cx="354341" cy="354341"/>
            <a:chOff x="-49027775" y="3183175"/>
            <a:chExt cx="299325" cy="299325"/>
          </a:xfrm>
        </p:grpSpPr>
        <p:sp>
          <p:nvSpPr>
            <p:cNvPr id="7272" name="Google Shape;7272;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6"/>
          <p:cNvGrpSpPr/>
          <p:nvPr/>
        </p:nvGrpSpPr>
        <p:grpSpPr>
          <a:xfrm>
            <a:off x="2589330" y="1822251"/>
            <a:ext cx="355258" cy="357152"/>
            <a:chOff x="-49027775" y="3550975"/>
            <a:chExt cx="300100" cy="301700"/>
          </a:xfrm>
        </p:grpSpPr>
        <p:sp>
          <p:nvSpPr>
            <p:cNvPr id="7277" name="Google Shape;7277;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6"/>
          <p:cNvGrpSpPr/>
          <p:nvPr/>
        </p:nvGrpSpPr>
        <p:grpSpPr>
          <a:xfrm>
            <a:off x="2587406" y="2259310"/>
            <a:ext cx="359106" cy="355525"/>
            <a:chOff x="-49031025" y="3920175"/>
            <a:chExt cx="303350" cy="300325"/>
          </a:xfrm>
        </p:grpSpPr>
        <p:sp>
          <p:nvSpPr>
            <p:cNvPr id="7288" name="Google Shape;7288;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86"/>
          <p:cNvGrpSpPr/>
          <p:nvPr/>
        </p:nvGrpSpPr>
        <p:grpSpPr>
          <a:xfrm>
            <a:off x="1303511" y="2752344"/>
            <a:ext cx="356176" cy="354341"/>
            <a:chOff x="-47155575" y="3200500"/>
            <a:chExt cx="300875" cy="299325"/>
          </a:xfrm>
        </p:grpSpPr>
        <p:sp>
          <p:nvSpPr>
            <p:cNvPr id="7295" name="Google Shape;7295;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86"/>
          <p:cNvGrpSpPr/>
          <p:nvPr/>
        </p:nvGrpSpPr>
        <p:grpSpPr>
          <a:xfrm>
            <a:off x="1303970" y="3188692"/>
            <a:ext cx="355258" cy="355258"/>
            <a:chOff x="-47154800" y="3569100"/>
            <a:chExt cx="300100" cy="300100"/>
          </a:xfrm>
        </p:grpSpPr>
        <p:sp>
          <p:nvSpPr>
            <p:cNvPr id="7302" name="Google Shape;7302;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86"/>
          <p:cNvGrpSpPr/>
          <p:nvPr/>
        </p:nvGrpSpPr>
        <p:grpSpPr>
          <a:xfrm>
            <a:off x="1304443" y="3626905"/>
            <a:ext cx="354311" cy="353423"/>
            <a:chOff x="-47154000" y="3939275"/>
            <a:chExt cx="299300" cy="298550"/>
          </a:xfrm>
        </p:grpSpPr>
        <p:sp>
          <p:nvSpPr>
            <p:cNvPr id="7309" name="Google Shape;7309;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6"/>
          <p:cNvGrpSpPr/>
          <p:nvPr/>
        </p:nvGrpSpPr>
        <p:grpSpPr>
          <a:xfrm>
            <a:off x="3529733" y="2752344"/>
            <a:ext cx="312375" cy="354341"/>
            <a:chOff x="-45286550" y="3200500"/>
            <a:chExt cx="263875" cy="299325"/>
          </a:xfrm>
        </p:grpSpPr>
        <p:sp>
          <p:nvSpPr>
            <p:cNvPr id="7314" name="Google Shape;7314;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6"/>
          <p:cNvGrpSpPr/>
          <p:nvPr/>
        </p:nvGrpSpPr>
        <p:grpSpPr>
          <a:xfrm>
            <a:off x="3529733" y="3189639"/>
            <a:ext cx="312375" cy="354311"/>
            <a:chOff x="-45286550" y="3569900"/>
            <a:chExt cx="263875" cy="299300"/>
          </a:xfrm>
        </p:grpSpPr>
        <p:sp>
          <p:nvSpPr>
            <p:cNvPr id="7318" name="Google Shape;7318;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6"/>
          <p:cNvGrpSpPr/>
          <p:nvPr/>
        </p:nvGrpSpPr>
        <p:grpSpPr>
          <a:xfrm>
            <a:off x="3540920" y="3625988"/>
            <a:ext cx="290001" cy="355258"/>
            <a:chOff x="-45277900" y="3938500"/>
            <a:chExt cx="244975" cy="300100"/>
          </a:xfrm>
        </p:grpSpPr>
        <p:sp>
          <p:nvSpPr>
            <p:cNvPr id="7325" name="Google Shape;7325;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86"/>
          <p:cNvGrpSpPr/>
          <p:nvPr/>
        </p:nvGrpSpPr>
        <p:grpSpPr>
          <a:xfrm>
            <a:off x="2626869" y="4095090"/>
            <a:ext cx="355258" cy="355258"/>
            <a:chOff x="-44502875" y="3576975"/>
            <a:chExt cx="300100" cy="300100"/>
          </a:xfrm>
        </p:grpSpPr>
        <p:sp>
          <p:nvSpPr>
            <p:cNvPr id="7330" name="Google Shape;7330;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6"/>
          <p:cNvGrpSpPr/>
          <p:nvPr/>
        </p:nvGrpSpPr>
        <p:grpSpPr>
          <a:xfrm>
            <a:off x="4835456" y="1828361"/>
            <a:ext cx="356196" cy="354670"/>
            <a:chOff x="-13946200" y="3647075"/>
            <a:chExt cx="353650" cy="352100"/>
          </a:xfrm>
        </p:grpSpPr>
        <p:sp>
          <p:nvSpPr>
            <p:cNvPr id="7334" name="Google Shape;7334;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86"/>
          <p:cNvGrpSpPr/>
          <p:nvPr/>
        </p:nvGrpSpPr>
        <p:grpSpPr>
          <a:xfrm>
            <a:off x="6618849" y="1387844"/>
            <a:ext cx="357002" cy="354267"/>
            <a:chOff x="-12163025" y="3214275"/>
            <a:chExt cx="354450" cy="351700"/>
          </a:xfrm>
        </p:grpSpPr>
        <p:sp>
          <p:nvSpPr>
            <p:cNvPr id="7341" name="Google Shape;7341;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6"/>
          <p:cNvGrpSpPr/>
          <p:nvPr/>
        </p:nvGrpSpPr>
        <p:grpSpPr>
          <a:xfrm>
            <a:off x="6619629" y="1827581"/>
            <a:ext cx="355441" cy="356232"/>
            <a:chOff x="-12160675" y="3647875"/>
            <a:chExt cx="352900" cy="353650"/>
          </a:xfrm>
        </p:grpSpPr>
        <p:sp>
          <p:nvSpPr>
            <p:cNvPr id="7345" name="Google Shape;7345;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6"/>
          <p:cNvGrpSpPr/>
          <p:nvPr/>
        </p:nvGrpSpPr>
        <p:grpSpPr>
          <a:xfrm>
            <a:off x="6630345" y="2272036"/>
            <a:ext cx="354635" cy="356232"/>
            <a:chOff x="-12160675" y="4081850"/>
            <a:chExt cx="352100" cy="353650"/>
          </a:xfrm>
        </p:grpSpPr>
        <p:sp>
          <p:nvSpPr>
            <p:cNvPr id="7353" name="Google Shape;7353;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6"/>
          <p:cNvGrpSpPr/>
          <p:nvPr/>
        </p:nvGrpSpPr>
        <p:grpSpPr>
          <a:xfrm>
            <a:off x="4835311" y="2746480"/>
            <a:ext cx="355416" cy="355652"/>
            <a:chOff x="-10391650" y="3180600"/>
            <a:chExt cx="352875" cy="353075"/>
          </a:xfrm>
        </p:grpSpPr>
        <p:sp>
          <p:nvSpPr>
            <p:cNvPr id="7360" name="Google Shape;7360;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6"/>
          <p:cNvGrpSpPr/>
          <p:nvPr/>
        </p:nvGrpSpPr>
        <p:grpSpPr>
          <a:xfrm>
            <a:off x="4835310" y="3223278"/>
            <a:ext cx="354635" cy="353890"/>
            <a:chOff x="-10390875" y="3616350"/>
            <a:chExt cx="352100" cy="351325"/>
          </a:xfrm>
        </p:grpSpPr>
        <p:sp>
          <p:nvSpPr>
            <p:cNvPr id="7367" name="Google Shape;7367;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6"/>
          <p:cNvGrpSpPr/>
          <p:nvPr/>
        </p:nvGrpSpPr>
        <p:grpSpPr>
          <a:xfrm>
            <a:off x="7502285" y="2747943"/>
            <a:ext cx="312585" cy="354670"/>
            <a:chOff x="-10370400" y="4049550"/>
            <a:chExt cx="310350" cy="352100"/>
          </a:xfrm>
        </p:grpSpPr>
        <p:sp>
          <p:nvSpPr>
            <p:cNvPr id="7371" name="Google Shape;7371;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6"/>
          <p:cNvGrpSpPr/>
          <p:nvPr/>
        </p:nvGrpSpPr>
        <p:grpSpPr>
          <a:xfrm>
            <a:off x="6606541" y="2746884"/>
            <a:ext cx="379236" cy="354847"/>
            <a:chOff x="-8674650" y="3210975"/>
            <a:chExt cx="376525" cy="352275"/>
          </a:xfrm>
        </p:grpSpPr>
        <p:sp>
          <p:nvSpPr>
            <p:cNvPr id="7377" name="Google Shape;7377;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6"/>
          <p:cNvGrpSpPr/>
          <p:nvPr/>
        </p:nvGrpSpPr>
        <p:grpSpPr>
          <a:xfrm>
            <a:off x="5278038" y="1828361"/>
            <a:ext cx="356221" cy="354670"/>
            <a:chOff x="-13512225" y="3647075"/>
            <a:chExt cx="353675" cy="352100"/>
          </a:xfrm>
        </p:grpSpPr>
        <p:sp>
          <p:nvSpPr>
            <p:cNvPr id="7384" name="Google Shape;7384;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86"/>
          <p:cNvGrpSpPr/>
          <p:nvPr/>
        </p:nvGrpSpPr>
        <p:grpSpPr>
          <a:xfrm>
            <a:off x="5288351" y="2272427"/>
            <a:ext cx="356221" cy="355451"/>
            <a:chOff x="-13512225" y="4080275"/>
            <a:chExt cx="353675" cy="352875"/>
          </a:xfrm>
        </p:grpSpPr>
        <p:sp>
          <p:nvSpPr>
            <p:cNvPr id="7395" name="Google Shape;7395;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86"/>
          <p:cNvGrpSpPr/>
          <p:nvPr/>
        </p:nvGrpSpPr>
        <p:grpSpPr>
          <a:xfrm>
            <a:off x="7061431" y="1419788"/>
            <a:ext cx="356196" cy="290379"/>
            <a:chOff x="-11728250" y="3245400"/>
            <a:chExt cx="353650" cy="288275"/>
          </a:xfrm>
        </p:grpSpPr>
        <p:sp>
          <p:nvSpPr>
            <p:cNvPr id="7407" name="Google Shape;7407;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86"/>
          <p:cNvGrpSpPr/>
          <p:nvPr/>
        </p:nvGrpSpPr>
        <p:grpSpPr>
          <a:xfrm>
            <a:off x="7093939" y="2272427"/>
            <a:ext cx="311804" cy="355451"/>
            <a:chOff x="-11703850" y="4081850"/>
            <a:chExt cx="309575" cy="352875"/>
          </a:xfrm>
        </p:grpSpPr>
        <p:sp>
          <p:nvSpPr>
            <p:cNvPr id="7413" name="Google Shape;7413;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6"/>
          <p:cNvGrpSpPr/>
          <p:nvPr/>
        </p:nvGrpSpPr>
        <p:grpSpPr>
          <a:xfrm>
            <a:off x="5282595" y="2746580"/>
            <a:ext cx="357002" cy="355451"/>
            <a:chOff x="-9958475" y="3180025"/>
            <a:chExt cx="354450" cy="352875"/>
          </a:xfrm>
        </p:grpSpPr>
        <p:sp>
          <p:nvSpPr>
            <p:cNvPr id="7422" name="Google Shape;7422;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6"/>
          <p:cNvGrpSpPr/>
          <p:nvPr/>
        </p:nvGrpSpPr>
        <p:grpSpPr>
          <a:xfrm>
            <a:off x="5291722" y="3222561"/>
            <a:ext cx="337966" cy="355325"/>
            <a:chOff x="-9949025" y="3615575"/>
            <a:chExt cx="335550" cy="352750"/>
          </a:xfrm>
        </p:grpSpPr>
        <p:sp>
          <p:nvSpPr>
            <p:cNvPr id="7426" name="Google Shape;7426;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6"/>
          <p:cNvGrpSpPr/>
          <p:nvPr/>
        </p:nvGrpSpPr>
        <p:grpSpPr>
          <a:xfrm>
            <a:off x="7926568" y="2746067"/>
            <a:ext cx="360175" cy="358423"/>
            <a:chOff x="-9961625" y="4048175"/>
            <a:chExt cx="357600" cy="355825"/>
          </a:xfrm>
        </p:grpSpPr>
        <p:sp>
          <p:nvSpPr>
            <p:cNvPr id="7430" name="Google Shape;7430;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6"/>
          <p:cNvGrpSpPr/>
          <p:nvPr/>
        </p:nvGrpSpPr>
        <p:grpSpPr>
          <a:xfrm>
            <a:off x="6613289" y="3221579"/>
            <a:ext cx="364959" cy="357289"/>
            <a:chOff x="-8680950" y="3624225"/>
            <a:chExt cx="362350" cy="354700"/>
          </a:xfrm>
        </p:grpSpPr>
        <p:sp>
          <p:nvSpPr>
            <p:cNvPr id="7437" name="Google Shape;7437;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6"/>
          <p:cNvGrpSpPr/>
          <p:nvPr/>
        </p:nvGrpSpPr>
        <p:grpSpPr>
          <a:xfrm>
            <a:off x="5749533" y="1387239"/>
            <a:ext cx="313365" cy="355476"/>
            <a:chOff x="-13056975" y="3212300"/>
            <a:chExt cx="311125" cy="352900"/>
          </a:xfrm>
        </p:grpSpPr>
        <p:sp>
          <p:nvSpPr>
            <p:cNvPr id="7444" name="Google Shape;7444;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86"/>
          <p:cNvGrpSpPr/>
          <p:nvPr/>
        </p:nvGrpSpPr>
        <p:grpSpPr>
          <a:xfrm>
            <a:off x="5726921" y="1828034"/>
            <a:ext cx="358588" cy="355325"/>
            <a:chOff x="-13077450" y="3647075"/>
            <a:chExt cx="356025" cy="352750"/>
          </a:xfrm>
        </p:grpSpPr>
        <p:sp>
          <p:nvSpPr>
            <p:cNvPr id="7449" name="Google Shape;7449;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6"/>
          <p:cNvGrpSpPr/>
          <p:nvPr/>
        </p:nvGrpSpPr>
        <p:grpSpPr>
          <a:xfrm>
            <a:off x="5738027" y="2271633"/>
            <a:ext cx="357002" cy="357037"/>
            <a:chOff x="-13079025" y="4079475"/>
            <a:chExt cx="354450" cy="354450"/>
          </a:xfrm>
        </p:grpSpPr>
        <p:sp>
          <p:nvSpPr>
            <p:cNvPr id="7453" name="Google Shape;7453;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6"/>
          <p:cNvGrpSpPr/>
          <p:nvPr/>
        </p:nvGrpSpPr>
        <p:grpSpPr>
          <a:xfrm>
            <a:off x="7511094" y="1387642"/>
            <a:ext cx="356221" cy="354670"/>
            <a:chOff x="-11292700" y="3213875"/>
            <a:chExt cx="353675" cy="352100"/>
          </a:xfrm>
        </p:grpSpPr>
        <p:sp>
          <p:nvSpPr>
            <p:cNvPr id="7458" name="Google Shape;7458;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86"/>
          <p:cNvGrpSpPr/>
          <p:nvPr/>
        </p:nvGrpSpPr>
        <p:grpSpPr>
          <a:xfrm>
            <a:off x="7505152" y="1827581"/>
            <a:ext cx="368106" cy="356232"/>
            <a:chOff x="-11299000" y="3647875"/>
            <a:chExt cx="365475" cy="353650"/>
          </a:xfrm>
        </p:grpSpPr>
        <p:sp>
          <p:nvSpPr>
            <p:cNvPr id="7466" name="Google Shape;7466;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6"/>
          <p:cNvGrpSpPr/>
          <p:nvPr/>
        </p:nvGrpSpPr>
        <p:grpSpPr>
          <a:xfrm>
            <a:off x="7520614" y="2283532"/>
            <a:ext cx="357808" cy="333240"/>
            <a:chOff x="-11295075" y="4092875"/>
            <a:chExt cx="355250" cy="330825"/>
          </a:xfrm>
        </p:grpSpPr>
        <p:sp>
          <p:nvSpPr>
            <p:cNvPr id="7473" name="Google Shape;7473;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6"/>
          <p:cNvGrpSpPr/>
          <p:nvPr/>
        </p:nvGrpSpPr>
        <p:grpSpPr>
          <a:xfrm>
            <a:off x="5746214" y="2746580"/>
            <a:ext cx="312585" cy="355451"/>
            <a:chOff x="-9500075" y="3180800"/>
            <a:chExt cx="310350" cy="352875"/>
          </a:xfrm>
        </p:grpSpPr>
        <p:sp>
          <p:nvSpPr>
            <p:cNvPr id="7479" name="Google Shape;7479;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86"/>
          <p:cNvGrpSpPr/>
          <p:nvPr/>
        </p:nvGrpSpPr>
        <p:grpSpPr>
          <a:xfrm>
            <a:off x="5724005" y="3222095"/>
            <a:ext cx="356221" cy="356257"/>
            <a:chOff x="-9523700" y="3614000"/>
            <a:chExt cx="353675" cy="353675"/>
          </a:xfrm>
        </p:grpSpPr>
        <p:sp>
          <p:nvSpPr>
            <p:cNvPr id="7489" name="Google Shape;7489;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6"/>
          <p:cNvGrpSpPr/>
          <p:nvPr/>
        </p:nvGrpSpPr>
        <p:grpSpPr>
          <a:xfrm>
            <a:off x="7508956" y="3244737"/>
            <a:ext cx="356221" cy="354670"/>
            <a:chOff x="-9523700" y="4049550"/>
            <a:chExt cx="353675" cy="352100"/>
          </a:xfrm>
        </p:grpSpPr>
        <p:sp>
          <p:nvSpPr>
            <p:cNvPr id="7499" name="Google Shape;7499;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6"/>
          <p:cNvGrpSpPr/>
          <p:nvPr/>
        </p:nvGrpSpPr>
        <p:grpSpPr>
          <a:xfrm>
            <a:off x="7065071" y="3244710"/>
            <a:ext cx="357002" cy="311029"/>
            <a:chOff x="-8209150" y="3659675"/>
            <a:chExt cx="354450" cy="308775"/>
          </a:xfrm>
        </p:grpSpPr>
        <p:sp>
          <p:nvSpPr>
            <p:cNvPr id="7507" name="Google Shape;7507;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86"/>
          <p:cNvGrpSpPr/>
          <p:nvPr/>
        </p:nvGrpSpPr>
        <p:grpSpPr>
          <a:xfrm>
            <a:off x="6178632" y="2273623"/>
            <a:ext cx="356221" cy="353059"/>
            <a:chOff x="-12643475" y="4081850"/>
            <a:chExt cx="353675" cy="350500"/>
          </a:xfrm>
        </p:grpSpPr>
        <p:sp>
          <p:nvSpPr>
            <p:cNvPr id="7514" name="Google Shape;7514;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8" name="Google Shape;7518;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9" name="Google Shape;7519;p86"/>
          <p:cNvGrpSpPr/>
          <p:nvPr/>
        </p:nvGrpSpPr>
        <p:grpSpPr>
          <a:xfrm>
            <a:off x="7961232" y="2283532"/>
            <a:ext cx="356221" cy="333240"/>
            <a:chOff x="-10858725" y="4092875"/>
            <a:chExt cx="353675" cy="330825"/>
          </a:xfrm>
        </p:grpSpPr>
        <p:sp>
          <p:nvSpPr>
            <p:cNvPr id="7520" name="Google Shape;7520;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86"/>
          <p:cNvGrpSpPr/>
          <p:nvPr/>
        </p:nvGrpSpPr>
        <p:grpSpPr>
          <a:xfrm>
            <a:off x="6219755" y="3222498"/>
            <a:ext cx="252278" cy="355451"/>
            <a:chOff x="-9039300" y="3614000"/>
            <a:chExt cx="250475" cy="352875"/>
          </a:xfrm>
        </p:grpSpPr>
        <p:sp>
          <p:nvSpPr>
            <p:cNvPr id="7527" name="Google Shape;7527;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6"/>
          <p:cNvGrpSpPr/>
          <p:nvPr/>
        </p:nvGrpSpPr>
        <p:grpSpPr>
          <a:xfrm>
            <a:off x="7951721" y="3244737"/>
            <a:ext cx="354635" cy="354670"/>
            <a:chOff x="-9088150" y="4049550"/>
            <a:chExt cx="352100" cy="352100"/>
          </a:xfrm>
        </p:grpSpPr>
        <p:sp>
          <p:nvSpPr>
            <p:cNvPr id="7530" name="Google Shape;7530;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6"/>
          <p:cNvGrpSpPr/>
          <p:nvPr/>
        </p:nvGrpSpPr>
        <p:grpSpPr>
          <a:xfrm>
            <a:off x="7086085" y="2746970"/>
            <a:ext cx="315757" cy="354670"/>
            <a:chOff x="-8191825" y="3174500"/>
            <a:chExt cx="313500" cy="352100"/>
          </a:xfrm>
        </p:grpSpPr>
        <p:sp>
          <p:nvSpPr>
            <p:cNvPr id="7537" name="Google Shape;7537;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6"/>
          <p:cNvGrpSpPr/>
          <p:nvPr/>
        </p:nvGrpSpPr>
        <p:grpSpPr>
          <a:xfrm>
            <a:off x="4835443" y="1387491"/>
            <a:ext cx="356221" cy="354973"/>
            <a:chOff x="-13947000" y="3212800"/>
            <a:chExt cx="353675" cy="352400"/>
          </a:xfrm>
        </p:grpSpPr>
        <p:sp>
          <p:nvSpPr>
            <p:cNvPr id="7541" name="Google Shape;7541;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3" name="Google Shape;7543;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4" name="Google Shape;7544;p86"/>
          <p:cNvGrpSpPr/>
          <p:nvPr/>
        </p:nvGrpSpPr>
        <p:grpSpPr>
          <a:xfrm>
            <a:off x="5278038" y="1386849"/>
            <a:ext cx="356221" cy="356257"/>
            <a:chOff x="-13512225" y="3211525"/>
            <a:chExt cx="353675" cy="353675"/>
          </a:xfrm>
        </p:grpSpPr>
        <p:sp>
          <p:nvSpPr>
            <p:cNvPr id="7545" name="Google Shape;7545;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86"/>
          <p:cNvGrpSpPr/>
          <p:nvPr/>
        </p:nvGrpSpPr>
        <p:grpSpPr>
          <a:xfrm>
            <a:off x="6168320" y="1387239"/>
            <a:ext cx="356221" cy="355476"/>
            <a:chOff x="-12643475" y="3212300"/>
            <a:chExt cx="353675" cy="352900"/>
          </a:xfrm>
        </p:grpSpPr>
        <p:sp>
          <p:nvSpPr>
            <p:cNvPr id="7551" name="Google Shape;7551;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6"/>
          <p:cNvGrpSpPr/>
          <p:nvPr/>
        </p:nvGrpSpPr>
        <p:grpSpPr>
          <a:xfrm>
            <a:off x="6168320" y="1839013"/>
            <a:ext cx="356221" cy="333366"/>
            <a:chOff x="-12643475" y="3657325"/>
            <a:chExt cx="353675" cy="330950"/>
          </a:xfrm>
        </p:grpSpPr>
        <p:sp>
          <p:nvSpPr>
            <p:cNvPr id="7561" name="Google Shape;7561;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6"/>
          <p:cNvGrpSpPr/>
          <p:nvPr/>
        </p:nvGrpSpPr>
        <p:grpSpPr>
          <a:xfrm>
            <a:off x="7951322" y="1387642"/>
            <a:ext cx="355416" cy="354670"/>
            <a:chOff x="-10857925" y="3213875"/>
            <a:chExt cx="352875" cy="352100"/>
          </a:xfrm>
        </p:grpSpPr>
        <p:sp>
          <p:nvSpPr>
            <p:cNvPr id="7568" name="Google Shape;7568;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86"/>
          <p:cNvGrpSpPr/>
          <p:nvPr/>
        </p:nvGrpSpPr>
        <p:grpSpPr>
          <a:xfrm>
            <a:off x="6168237" y="2747071"/>
            <a:ext cx="356096" cy="354469"/>
            <a:chOff x="-9089725" y="3180200"/>
            <a:chExt cx="353550" cy="351900"/>
          </a:xfrm>
        </p:grpSpPr>
        <p:sp>
          <p:nvSpPr>
            <p:cNvPr id="7579" name="Google Shape;7579;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86"/>
          <p:cNvGrpSpPr/>
          <p:nvPr/>
        </p:nvGrpSpPr>
        <p:grpSpPr>
          <a:xfrm>
            <a:off x="7060235" y="1826875"/>
            <a:ext cx="358588" cy="357642"/>
            <a:chOff x="7083760" y="1971660"/>
            <a:chExt cx="358588" cy="357642"/>
          </a:xfrm>
        </p:grpSpPr>
        <p:sp>
          <p:nvSpPr>
            <p:cNvPr id="7582" name="Google Shape;7582;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4" name="Google Shape;7594;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95" name="Google Shape;7595;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99"/>
        <p:cNvGrpSpPr/>
        <p:nvPr/>
      </p:nvGrpSpPr>
      <p:grpSpPr>
        <a:xfrm>
          <a:off x="0" y="0"/>
          <a:ext cx="0" cy="0"/>
          <a:chOff x="0" y="0"/>
          <a:chExt cx="0" cy="0"/>
        </a:xfrm>
      </p:grpSpPr>
      <p:sp>
        <p:nvSpPr>
          <p:cNvPr id="7600" name="Google Shape;7600;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1" name="Google Shape;7601;p87"/>
          <p:cNvGrpSpPr/>
          <p:nvPr/>
        </p:nvGrpSpPr>
        <p:grpSpPr>
          <a:xfrm>
            <a:off x="719610" y="2243507"/>
            <a:ext cx="452798" cy="449473"/>
            <a:chOff x="-21322300" y="3693325"/>
            <a:chExt cx="306400" cy="304150"/>
          </a:xfrm>
        </p:grpSpPr>
        <p:sp>
          <p:nvSpPr>
            <p:cNvPr id="7602" name="Google Shape;7602;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7"/>
          <p:cNvGrpSpPr/>
          <p:nvPr/>
        </p:nvGrpSpPr>
        <p:grpSpPr>
          <a:xfrm>
            <a:off x="719019" y="2810244"/>
            <a:ext cx="453980" cy="422540"/>
            <a:chOff x="-21322300" y="4077125"/>
            <a:chExt cx="307200" cy="285925"/>
          </a:xfrm>
        </p:grpSpPr>
        <p:sp>
          <p:nvSpPr>
            <p:cNvPr id="7607" name="Google Shape;7607;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7"/>
          <p:cNvGrpSpPr/>
          <p:nvPr/>
        </p:nvGrpSpPr>
        <p:grpSpPr>
          <a:xfrm>
            <a:off x="3496195" y="1689128"/>
            <a:ext cx="451653" cy="450212"/>
            <a:chOff x="-19394200" y="3333800"/>
            <a:chExt cx="305625" cy="304650"/>
          </a:xfrm>
        </p:grpSpPr>
        <p:sp>
          <p:nvSpPr>
            <p:cNvPr id="7620" name="Google Shape;7620;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7"/>
          <p:cNvGrpSpPr/>
          <p:nvPr/>
        </p:nvGrpSpPr>
        <p:grpSpPr>
          <a:xfrm>
            <a:off x="3495032" y="2243580"/>
            <a:ext cx="453980" cy="449325"/>
            <a:chOff x="-19396575" y="3708500"/>
            <a:chExt cx="307200" cy="304050"/>
          </a:xfrm>
        </p:grpSpPr>
        <p:sp>
          <p:nvSpPr>
            <p:cNvPr id="7630" name="Google Shape;7630;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7"/>
          <p:cNvGrpSpPr/>
          <p:nvPr/>
        </p:nvGrpSpPr>
        <p:grpSpPr>
          <a:xfrm>
            <a:off x="3489212" y="2796461"/>
            <a:ext cx="465618" cy="450101"/>
            <a:chOff x="-19394200" y="4084200"/>
            <a:chExt cx="315075" cy="304575"/>
          </a:xfrm>
        </p:grpSpPr>
        <p:sp>
          <p:nvSpPr>
            <p:cNvPr id="7634" name="Google Shape;7634;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7"/>
          <p:cNvGrpSpPr/>
          <p:nvPr/>
        </p:nvGrpSpPr>
        <p:grpSpPr>
          <a:xfrm>
            <a:off x="6294923" y="1689001"/>
            <a:ext cx="400447" cy="450470"/>
            <a:chOff x="-17526750" y="3309200"/>
            <a:chExt cx="270975" cy="304825"/>
          </a:xfrm>
        </p:grpSpPr>
        <p:sp>
          <p:nvSpPr>
            <p:cNvPr id="7641" name="Google Shape;7641;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7"/>
          <p:cNvGrpSpPr/>
          <p:nvPr/>
        </p:nvGrpSpPr>
        <p:grpSpPr>
          <a:xfrm>
            <a:off x="6271075" y="2244173"/>
            <a:ext cx="448143" cy="448143"/>
            <a:chOff x="-17542500" y="3684100"/>
            <a:chExt cx="303250" cy="303250"/>
          </a:xfrm>
        </p:grpSpPr>
        <p:sp>
          <p:nvSpPr>
            <p:cNvPr id="7647" name="Google Shape;7647;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7"/>
          <p:cNvGrpSpPr/>
          <p:nvPr/>
        </p:nvGrpSpPr>
        <p:grpSpPr>
          <a:xfrm>
            <a:off x="6270484" y="2810817"/>
            <a:ext cx="449325" cy="421395"/>
            <a:chOff x="-17542500" y="4068450"/>
            <a:chExt cx="304050" cy="285150"/>
          </a:xfrm>
        </p:grpSpPr>
        <p:sp>
          <p:nvSpPr>
            <p:cNvPr id="7655" name="Google Shape;7655;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7"/>
          <p:cNvGrpSpPr/>
          <p:nvPr/>
        </p:nvGrpSpPr>
        <p:grpSpPr>
          <a:xfrm>
            <a:off x="3500906" y="3342211"/>
            <a:ext cx="343404" cy="449325"/>
            <a:chOff x="-15652200" y="3335975"/>
            <a:chExt cx="232375" cy="304050"/>
          </a:xfrm>
        </p:grpSpPr>
        <p:sp>
          <p:nvSpPr>
            <p:cNvPr id="7662" name="Google Shape;7662;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87"/>
          <p:cNvGrpSpPr/>
          <p:nvPr/>
        </p:nvGrpSpPr>
        <p:grpSpPr>
          <a:xfrm>
            <a:off x="1274819" y="2243729"/>
            <a:ext cx="449325" cy="449030"/>
            <a:chOff x="-20945825" y="3692175"/>
            <a:chExt cx="304050" cy="303850"/>
          </a:xfrm>
        </p:grpSpPr>
        <p:sp>
          <p:nvSpPr>
            <p:cNvPr id="7672" name="Google Shape;7672;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7"/>
          <p:cNvGrpSpPr/>
          <p:nvPr/>
        </p:nvGrpSpPr>
        <p:grpSpPr>
          <a:xfrm>
            <a:off x="4081644" y="1689848"/>
            <a:ext cx="372516" cy="448771"/>
            <a:chOff x="-18994100" y="3334775"/>
            <a:chExt cx="252075" cy="303675"/>
          </a:xfrm>
        </p:grpSpPr>
        <p:sp>
          <p:nvSpPr>
            <p:cNvPr id="7677" name="Google Shape;7677;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7"/>
          <p:cNvGrpSpPr/>
          <p:nvPr/>
        </p:nvGrpSpPr>
        <p:grpSpPr>
          <a:xfrm>
            <a:off x="4096200" y="2244743"/>
            <a:ext cx="343404" cy="446998"/>
            <a:chOff x="-18983850" y="3710075"/>
            <a:chExt cx="232375" cy="302475"/>
          </a:xfrm>
        </p:grpSpPr>
        <p:sp>
          <p:nvSpPr>
            <p:cNvPr id="7682" name="Google Shape;7682;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7"/>
          <p:cNvGrpSpPr/>
          <p:nvPr/>
        </p:nvGrpSpPr>
        <p:grpSpPr>
          <a:xfrm>
            <a:off x="1274247" y="1689573"/>
            <a:ext cx="450470" cy="449325"/>
            <a:chOff x="-20946600" y="3317850"/>
            <a:chExt cx="304825" cy="304050"/>
          </a:xfrm>
        </p:grpSpPr>
        <p:sp>
          <p:nvSpPr>
            <p:cNvPr id="7687" name="Google Shape;7687;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7"/>
          <p:cNvGrpSpPr/>
          <p:nvPr/>
        </p:nvGrpSpPr>
        <p:grpSpPr>
          <a:xfrm>
            <a:off x="1300422" y="2797442"/>
            <a:ext cx="398119" cy="448143"/>
            <a:chOff x="-20930075" y="4066100"/>
            <a:chExt cx="269400" cy="303250"/>
          </a:xfrm>
        </p:grpSpPr>
        <p:sp>
          <p:nvSpPr>
            <p:cNvPr id="7691" name="Google Shape;7691;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87"/>
          <p:cNvGrpSpPr/>
          <p:nvPr/>
        </p:nvGrpSpPr>
        <p:grpSpPr>
          <a:xfrm>
            <a:off x="4042667" y="2797422"/>
            <a:ext cx="450470" cy="448180"/>
            <a:chOff x="-19020075" y="4084200"/>
            <a:chExt cx="304825" cy="303275"/>
          </a:xfrm>
        </p:grpSpPr>
        <p:sp>
          <p:nvSpPr>
            <p:cNvPr id="7694" name="Google Shape;7694;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7"/>
          <p:cNvGrpSpPr/>
          <p:nvPr/>
        </p:nvGrpSpPr>
        <p:grpSpPr>
          <a:xfrm>
            <a:off x="6859931" y="1689001"/>
            <a:ext cx="396937" cy="450470"/>
            <a:chOff x="-17149475" y="3309200"/>
            <a:chExt cx="268600" cy="304825"/>
          </a:xfrm>
        </p:grpSpPr>
        <p:sp>
          <p:nvSpPr>
            <p:cNvPr id="7704" name="Google Shape;7704;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7"/>
          <p:cNvGrpSpPr/>
          <p:nvPr/>
        </p:nvGrpSpPr>
        <p:grpSpPr>
          <a:xfrm>
            <a:off x="6833737" y="2258120"/>
            <a:ext cx="449325" cy="420249"/>
            <a:chOff x="-17168375" y="3692750"/>
            <a:chExt cx="304050" cy="284375"/>
          </a:xfrm>
        </p:grpSpPr>
        <p:sp>
          <p:nvSpPr>
            <p:cNvPr id="7707" name="Google Shape;7707;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87"/>
          <p:cNvGrpSpPr/>
          <p:nvPr/>
        </p:nvGrpSpPr>
        <p:grpSpPr>
          <a:xfrm>
            <a:off x="6830246" y="2796852"/>
            <a:ext cx="456308" cy="449325"/>
            <a:chOff x="-17170750" y="4058800"/>
            <a:chExt cx="308775" cy="304050"/>
          </a:xfrm>
        </p:grpSpPr>
        <p:sp>
          <p:nvSpPr>
            <p:cNvPr id="7715" name="Google Shape;7715;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7"/>
          <p:cNvGrpSpPr/>
          <p:nvPr/>
        </p:nvGrpSpPr>
        <p:grpSpPr>
          <a:xfrm>
            <a:off x="5692143" y="3343358"/>
            <a:ext cx="450470" cy="446998"/>
            <a:chOff x="-15688425" y="3707725"/>
            <a:chExt cx="304825" cy="302475"/>
          </a:xfrm>
        </p:grpSpPr>
        <p:sp>
          <p:nvSpPr>
            <p:cNvPr id="7733" name="Google Shape;7733;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87"/>
          <p:cNvGrpSpPr/>
          <p:nvPr/>
        </p:nvGrpSpPr>
        <p:grpSpPr>
          <a:xfrm>
            <a:off x="1836300" y="1690441"/>
            <a:ext cx="451653" cy="447589"/>
            <a:chOff x="-20572500" y="3319025"/>
            <a:chExt cx="305625" cy="302875"/>
          </a:xfrm>
        </p:grpSpPr>
        <p:sp>
          <p:nvSpPr>
            <p:cNvPr id="7740" name="Google Shape;7740;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7"/>
          <p:cNvGrpSpPr/>
          <p:nvPr/>
        </p:nvGrpSpPr>
        <p:grpSpPr>
          <a:xfrm>
            <a:off x="1837463" y="2305410"/>
            <a:ext cx="449325" cy="325670"/>
            <a:chOff x="-20571700" y="3722875"/>
            <a:chExt cx="304050" cy="220375"/>
          </a:xfrm>
        </p:grpSpPr>
        <p:sp>
          <p:nvSpPr>
            <p:cNvPr id="7743" name="Google Shape;7743;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7"/>
          <p:cNvGrpSpPr/>
          <p:nvPr/>
        </p:nvGrpSpPr>
        <p:grpSpPr>
          <a:xfrm>
            <a:off x="1836891" y="2796278"/>
            <a:ext cx="450470" cy="450470"/>
            <a:chOff x="-20571700" y="4066875"/>
            <a:chExt cx="304825" cy="304825"/>
          </a:xfrm>
        </p:grpSpPr>
        <p:sp>
          <p:nvSpPr>
            <p:cNvPr id="7751" name="Google Shape;7751;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7"/>
          <p:cNvGrpSpPr/>
          <p:nvPr/>
        </p:nvGrpSpPr>
        <p:grpSpPr>
          <a:xfrm>
            <a:off x="4603593" y="1688259"/>
            <a:ext cx="453980" cy="451948"/>
            <a:chOff x="-18645175" y="3334200"/>
            <a:chExt cx="307200" cy="305825"/>
          </a:xfrm>
        </p:grpSpPr>
        <p:sp>
          <p:nvSpPr>
            <p:cNvPr id="7758" name="Google Shape;7758;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7"/>
          <p:cNvGrpSpPr/>
          <p:nvPr/>
        </p:nvGrpSpPr>
        <p:grpSpPr>
          <a:xfrm>
            <a:off x="4604184" y="2242989"/>
            <a:ext cx="452798" cy="450507"/>
            <a:chOff x="-18645175" y="3708500"/>
            <a:chExt cx="306400" cy="304850"/>
          </a:xfrm>
        </p:grpSpPr>
        <p:sp>
          <p:nvSpPr>
            <p:cNvPr id="7764" name="Google Shape;7764;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7"/>
          <p:cNvGrpSpPr/>
          <p:nvPr/>
        </p:nvGrpSpPr>
        <p:grpSpPr>
          <a:xfrm>
            <a:off x="4601857" y="2795630"/>
            <a:ext cx="457453" cy="451763"/>
            <a:chOff x="-18647525" y="4082625"/>
            <a:chExt cx="309550" cy="305700"/>
          </a:xfrm>
        </p:grpSpPr>
        <p:sp>
          <p:nvSpPr>
            <p:cNvPr id="7772" name="Google Shape;7772;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87"/>
          <p:cNvGrpSpPr/>
          <p:nvPr/>
        </p:nvGrpSpPr>
        <p:grpSpPr>
          <a:xfrm>
            <a:off x="7412241" y="1689592"/>
            <a:ext cx="395755" cy="449288"/>
            <a:chOff x="-16775350" y="3309200"/>
            <a:chExt cx="267800" cy="304025"/>
          </a:xfrm>
        </p:grpSpPr>
        <p:sp>
          <p:nvSpPr>
            <p:cNvPr id="7777" name="Google Shape;7777;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7"/>
          <p:cNvGrpSpPr/>
          <p:nvPr/>
        </p:nvGrpSpPr>
        <p:grpSpPr>
          <a:xfrm>
            <a:off x="7412241" y="2241827"/>
            <a:ext cx="395755" cy="452835"/>
            <a:chOff x="-16775350" y="3683300"/>
            <a:chExt cx="267800" cy="306425"/>
          </a:xfrm>
        </p:grpSpPr>
        <p:sp>
          <p:nvSpPr>
            <p:cNvPr id="7781" name="Google Shape;7781;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7"/>
          <p:cNvGrpSpPr/>
          <p:nvPr/>
        </p:nvGrpSpPr>
        <p:grpSpPr>
          <a:xfrm>
            <a:off x="7384292" y="2796870"/>
            <a:ext cx="451653" cy="449288"/>
            <a:chOff x="-16794250" y="4058225"/>
            <a:chExt cx="305625" cy="304025"/>
          </a:xfrm>
        </p:grpSpPr>
        <p:sp>
          <p:nvSpPr>
            <p:cNvPr id="7785" name="Google Shape;7785;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4" name="Google Shape;7794;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5" name="Google Shape;7795;p87"/>
          <p:cNvGrpSpPr/>
          <p:nvPr/>
        </p:nvGrpSpPr>
        <p:grpSpPr>
          <a:xfrm>
            <a:off x="2385709" y="1689573"/>
            <a:ext cx="457453" cy="449325"/>
            <a:chOff x="-20199150" y="3317850"/>
            <a:chExt cx="309550" cy="304050"/>
          </a:xfrm>
        </p:grpSpPr>
        <p:sp>
          <p:nvSpPr>
            <p:cNvPr id="7796" name="Google Shape;7796;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87"/>
          <p:cNvGrpSpPr/>
          <p:nvPr/>
        </p:nvGrpSpPr>
        <p:grpSpPr>
          <a:xfrm>
            <a:off x="2388036" y="2242861"/>
            <a:ext cx="452798" cy="450766"/>
            <a:chOff x="-20199150" y="3693150"/>
            <a:chExt cx="306400" cy="305025"/>
          </a:xfrm>
        </p:grpSpPr>
        <p:sp>
          <p:nvSpPr>
            <p:cNvPr id="7804" name="Google Shape;7804;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7"/>
          <p:cNvGrpSpPr/>
          <p:nvPr/>
        </p:nvGrpSpPr>
        <p:grpSpPr>
          <a:xfrm>
            <a:off x="2388609" y="2795687"/>
            <a:ext cx="451653" cy="451653"/>
            <a:chOff x="-20197575" y="4066875"/>
            <a:chExt cx="305625" cy="305625"/>
          </a:xfrm>
        </p:grpSpPr>
        <p:sp>
          <p:nvSpPr>
            <p:cNvPr id="7811" name="Google Shape;7811;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7"/>
          <p:cNvGrpSpPr/>
          <p:nvPr/>
        </p:nvGrpSpPr>
        <p:grpSpPr>
          <a:xfrm>
            <a:off x="5170827" y="1687520"/>
            <a:ext cx="449325" cy="453426"/>
            <a:chOff x="-18271050" y="3333200"/>
            <a:chExt cx="304050" cy="306825"/>
          </a:xfrm>
        </p:grpSpPr>
        <p:sp>
          <p:nvSpPr>
            <p:cNvPr id="7820" name="Google Shape;7820;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87"/>
          <p:cNvGrpSpPr/>
          <p:nvPr/>
        </p:nvGrpSpPr>
        <p:grpSpPr>
          <a:xfrm>
            <a:off x="5171399" y="2244171"/>
            <a:ext cx="448180" cy="448143"/>
            <a:chOff x="-18270275" y="3710875"/>
            <a:chExt cx="303275" cy="303250"/>
          </a:xfrm>
        </p:grpSpPr>
        <p:sp>
          <p:nvSpPr>
            <p:cNvPr id="7826" name="Google Shape;7826;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7"/>
          <p:cNvGrpSpPr/>
          <p:nvPr/>
        </p:nvGrpSpPr>
        <p:grpSpPr>
          <a:xfrm>
            <a:off x="5224951" y="2797422"/>
            <a:ext cx="341076" cy="448180"/>
            <a:chOff x="-18234025" y="4084200"/>
            <a:chExt cx="230800" cy="303275"/>
          </a:xfrm>
        </p:grpSpPr>
        <p:sp>
          <p:nvSpPr>
            <p:cNvPr id="7833" name="Google Shape;7833;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7"/>
          <p:cNvGrpSpPr/>
          <p:nvPr/>
        </p:nvGrpSpPr>
        <p:grpSpPr>
          <a:xfrm>
            <a:off x="2337506" y="3341641"/>
            <a:ext cx="449325" cy="450470"/>
            <a:chOff x="-16419350" y="3308400"/>
            <a:chExt cx="304050" cy="304825"/>
          </a:xfrm>
        </p:grpSpPr>
        <p:sp>
          <p:nvSpPr>
            <p:cNvPr id="7837" name="Google Shape;7837;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7"/>
          <p:cNvGrpSpPr/>
          <p:nvPr/>
        </p:nvGrpSpPr>
        <p:grpSpPr>
          <a:xfrm>
            <a:off x="4609062" y="3340423"/>
            <a:ext cx="395755" cy="452872"/>
            <a:chOff x="-16401225" y="3683275"/>
            <a:chExt cx="267800" cy="306450"/>
          </a:xfrm>
        </p:grpSpPr>
        <p:sp>
          <p:nvSpPr>
            <p:cNvPr id="7845" name="Google Shape;7845;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7"/>
          <p:cNvGrpSpPr/>
          <p:nvPr/>
        </p:nvGrpSpPr>
        <p:grpSpPr>
          <a:xfrm>
            <a:off x="7974511" y="2797062"/>
            <a:ext cx="450470" cy="448180"/>
            <a:chOff x="-16419350" y="4058200"/>
            <a:chExt cx="304825" cy="303275"/>
          </a:xfrm>
        </p:grpSpPr>
        <p:sp>
          <p:nvSpPr>
            <p:cNvPr id="7853" name="Google Shape;7853;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7"/>
          <p:cNvGrpSpPr/>
          <p:nvPr/>
        </p:nvGrpSpPr>
        <p:grpSpPr>
          <a:xfrm>
            <a:off x="4001398" y="3343080"/>
            <a:ext cx="450507" cy="447589"/>
            <a:chOff x="-15296200" y="3326900"/>
            <a:chExt cx="304850" cy="302875"/>
          </a:xfrm>
        </p:grpSpPr>
        <p:sp>
          <p:nvSpPr>
            <p:cNvPr id="7861" name="Google Shape;7861;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7"/>
          <p:cNvGrpSpPr/>
          <p:nvPr/>
        </p:nvGrpSpPr>
        <p:grpSpPr>
          <a:xfrm>
            <a:off x="2917051" y="1706881"/>
            <a:ext cx="486566" cy="414708"/>
            <a:chOff x="-19835275" y="3330250"/>
            <a:chExt cx="329250" cy="280625"/>
          </a:xfrm>
        </p:grpSpPr>
        <p:sp>
          <p:nvSpPr>
            <p:cNvPr id="7867" name="Google Shape;7867;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7"/>
          <p:cNvGrpSpPr/>
          <p:nvPr/>
        </p:nvGrpSpPr>
        <p:grpSpPr>
          <a:xfrm>
            <a:off x="2935080" y="2243470"/>
            <a:ext cx="450507" cy="449547"/>
            <a:chOff x="-19822675" y="3692750"/>
            <a:chExt cx="304850" cy="304200"/>
          </a:xfrm>
        </p:grpSpPr>
        <p:sp>
          <p:nvSpPr>
            <p:cNvPr id="7871" name="Google Shape;7871;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7"/>
          <p:cNvGrpSpPr/>
          <p:nvPr/>
        </p:nvGrpSpPr>
        <p:grpSpPr>
          <a:xfrm>
            <a:off x="2935672" y="2796278"/>
            <a:ext cx="449325" cy="450470"/>
            <a:chOff x="-19822675" y="4066875"/>
            <a:chExt cx="304050" cy="304825"/>
          </a:xfrm>
        </p:grpSpPr>
        <p:sp>
          <p:nvSpPr>
            <p:cNvPr id="7877" name="Google Shape;7877;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7"/>
          <p:cNvGrpSpPr/>
          <p:nvPr/>
        </p:nvGrpSpPr>
        <p:grpSpPr>
          <a:xfrm>
            <a:off x="5744740" y="1689571"/>
            <a:ext cx="399302" cy="449325"/>
            <a:chOff x="-17878825" y="3334400"/>
            <a:chExt cx="270200" cy="304050"/>
          </a:xfrm>
        </p:grpSpPr>
        <p:sp>
          <p:nvSpPr>
            <p:cNvPr id="7884" name="Google Shape;7884;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7"/>
          <p:cNvGrpSpPr/>
          <p:nvPr/>
        </p:nvGrpSpPr>
        <p:grpSpPr>
          <a:xfrm>
            <a:off x="5718565" y="2242416"/>
            <a:ext cx="451653" cy="451653"/>
            <a:chOff x="-17896150" y="3709300"/>
            <a:chExt cx="305625" cy="305625"/>
          </a:xfrm>
        </p:grpSpPr>
        <p:sp>
          <p:nvSpPr>
            <p:cNvPr id="7892" name="Google Shape;7892;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7"/>
          <p:cNvGrpSpPr/>
          <p:nvPr/>
        </p:nvGrpSpPr>
        <p:grpSpPr>
          <a:xfrm>
            <a:off x="5746495" y="2795686"/>
            <a:ext cx="395792" cy="451653"/>
            <a:chOff x="-17878025" y="4082625"/>
            <a:chExt cx="267825" cy="305625"/>
          </a:xfrm>
        </p:grpSpPr>
        <p:sp>
          <p:nvSpPr>
            <p:cNvPr id="7897" name="Google Shape;7897;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7"/>
          <p:cNvGrpSpPr/>
          <p:nvPr/>
        </p:nvGrpSpPr>
        <p:grpSpPr>
          <a:xfrm>
            <a:off x="2890388" y="3355015"/>
            <a:ext cx="450507" cy="423722"/>
            <a:chOff x="-16044450" y="3317850"/>
            <a:chExt cx="304850" cy="286725"/>
          </a:xfrm>
        </p:grpSpPr>
        <p:sp>
          <p:nvSpPr>
            <p:cNvPr id="7905" name="Google Shape;7905;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9" name="Google Shape;7909;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0" name="Google Shape;7910;p87"/>
          <p:cNvGrpSpPr/>
          <p:nvPr/>
        </p:nvGrpSpPr>
        <p:grpSpPr>
          <a:xfrm>
            <a:off x="8012905" y="2243724"/>
            <a:ext cx="373662" cy="449030"/>
            <a:chOff x="-16018450" y="4058400"/>
            <a:chExt cx="252850" cy="303850"/>
          </a:xfrm>
        </p:grpSpPr>
        <p:sp>
          <p:nvSpPr>
            <p:cNvPr id="7911" name="Google Shape;7911;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5" name="Google Shape;7915;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20"/>
        <p:cNvGrpSpPr/>
        <p:nvPr/>
      </p:nvGrpSpPr>
      <p:grpSpPr>
        <a:xfrm>
          <a:off x="0" y="0"/>
          <a:ext cx="0" cy="0"/>
          <a:chOff x="0" y="0"/>
          <a:chExt cx="0" cy="0"/>
        </a:xfrm>
      </p:grpSpPr>
      <p:grpSp>
        <p:nvGrpSpPr>
          <p:cNvPr id="7921" name="Google Shape;7921;p88"/>
          <p:cNvGrpSpPr/>
          <p:nvPr/>
        </p:nvGrpSpPr>
        <p:grpSpPr>
          <a:xfrm>
            <a:off x="829817" y="1689241"/>
            <a:ext cx="442337" cy="419623"/>
            <a:chOff x="-6696925" y="3272575"/>
            <a:chExt cx="307200" cy="291425"/>
          </a:xfrm>
        </p:grpSpPr>
        <p:sp>
          <p:nvSpPr>
            <p:cNvPr id="7922" name="Google Shape;7922;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88"/>
          <p:cNvGrpSpPr/>
          <p:nvPr/>
        </p:nvGrpSpPr>
        <p:grpSpPr>
          <a:xfrm>
            <a:off x="829799" y="2204636"/>
            <a:ext cx="442373" cy="420775"/>
            <a:chOff x="-6690625" y="3631325"/>
            <a:chExt cx="307225" cy="292225"/>
          </a:xfrm>
        </p:grpSpPr>
        <p:sp>
          <p:nvSpPr>
            <p:cNvPr id="7925" name="Google Shape;7925;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8"/>
          <p:cNvGrpSpPr/>
          <p:nvPr/>
        </p:nvGrpSpPr>
        <p:grpSpPr>
          <a:xfrm>
            <a:off x="851921" y="2756972"/>
            <a:ext cx="421927" cy="419371"/>
            <a:chOff x="-6689825" y="3992050"/>
            <a:chExt cx="293025" cy="291250"/>
          </a:xfrm>
        </p:grpSpPr>
        <p:sp>
          <p:nvSpPr>
            <p:cNvPr id="7931" name="Google Shape;7931;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3" name="Google Shape;7943;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4" name="Google Shape;7944;p88"/>
          <p:cNvGrpSpPr/>
          <p:nvPr/>
        </p:nvGrpSpPr>
        <p:grpSpPr>
          <a:xfrm>
            <a:off x="3535232" y="2205192"/>
            <a:ext cx="423043" cy="419659"/>
            <a:chOff x="-4837325" y="3612425"/>
            <a:chExt cx="293800" cy="291450"/>
          </a:xfrm>
        </p:grpSpPr>
        <p:sp>
          <p:nvSpPr>
            <p:cNvPr id="7945" name="Google Shape;7945;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88"/>
          <p:cNvGrpSpPr/>
          <p:nvPr/>
        </p:nvGrpSpPr>
        <p:grpSpPr>
          <a:xfrm>
            <a:off x="3548265" y="2756826"/>
            <a:ext cx="420775" cy="419659"/>
            <a:chOff x="-4837325" y="3971575"/>
            <a:chExt cx="292225" cy="291450"/>
          </a:xfrm>
        </p:grpSpPr>
        <p:sp>
          <p:nvSpPr>
            <p:cNvPr id="7949" name="Google Shape;7949;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88"/>
          <p:cNvGrpSpPr/>
          <p:nvPr/>
        </p:nvGrpSpPr>
        <p:grpSpPr>
          <a:xfrm>
            <a:off x="6240279" y="1714185"/>
            <a:ext cx="430998" cy="369730"/>
            <a:chOff x="-3037625" y="3254850"/>
            <a:chExt cx="299325" cy="256775"/>
          </a:xfrm>
        </p:grpSpPr>
        <p:sp>
          <p:nvSpPr>
            <p:cNvPr id="7956" name="Google Shape;7956;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88"/>
          <p:cNvGrpSpPr/>
          <p:nvPr/>
        </p:nvGrpSpPr>
        <p:grpSpPr>
          <a:xfrm>
            <a:off x="6244239" y="2204615"/>
            <a:ext cx="423079" cy="420811"/>
            <a:chOff x="-3031325" y="3597450"/>
            <a:chExt cx="293825" cy="292250"/>
          </a:xfrm>
        </p:grpSpPr>
        <p:sp>
          <p:nvSpPr>
            <p:cNvPr id="7961" name="Google Shape;7961;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8"/>
          <p:cNvGrpSpPr/>
          <p:nvPr/>
        </p:nvGrpSpPr>
        <p:grpSpPr>
          <a:xfrm>
            <a:off x="6256714" y="2781214"/>
            <a:ext cx="421927" cy="370882"/>
            <a:chOff x="-3030525" y="3973150"/>
            <a:chExt cx="293025" cy="257575"/>
          </a:xfrm>
        </p:grpSpPr>
        <p:sp>
          <p:nvSpPr>
            <p:cNvPr id="7966" name="Google Shape;7966;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88"/>
          <p:cNvGrpSpPr/>
          <p:nvPr/>
        </p:nvGrpSpPr>
        <p:grpSpPr>
          <a:xfrm>
            <a:off x="1358307" y="3369426"/>
            <a:ext cx="421927" cy="297195"/>
            <a:chOff x="-1199300" y="3279250"/>
            <a:chExt cx="293025" cy="206400"/>
          </a:xfrm>
        </p:grpSpPr>
        <p:sp>
          <p:nvSpPr>
            <p:cNvPr id="7969" name="Google Shape;7969;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8"/>
          <p:cNvGrpSpPr/>
          <p:nvPr/>
        </p:nvGrpSpPr>
        <p:grpSpPr>
          <a:xfrm>
            <a:off x="1365393" y="1688773"/>
            <a:ext cx="444605" cy="420559"/>
            <a:chOff x="-6338550" y="3272950"/>
            <a:chExt cx="308775" cy="292075"/>
          </a:xfrm>
        </p:grpSpPr>
        <p:sp>
          <p:nvSpPr>
            <p:cNvPr id="7974" name="Google Shape;7974;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88"/>
          <p:cNvGrpSpPr/>
          <p:nvPr/>
        </p:nvGrpSpPr>
        <p:grpSpPr>
          <a:xfrm>
            <a:off x="1376732" y="2205194"/>
            <a:ext cx="421927" cy="419659"/>
            <a:chOff x="-6329100" y="3632100"/>
            <a:chExt cx="293025" cy="291450"/>
          </a:xfrm>
        </p:grpSpPr>
        <p:sp>
          <p:nvSpPr>
            <p:cNvPr id="7978" name="Google Shape;7978;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8"/>
          <p:cNvGrpSpPr/>
          <p:nvPr/>
        </p:nvGrpSpPr>
        <p:grpSpPr>
          <a:xfrm>
            <a:off x="1389783" y="2756828"/>
            <a:ext cx="419623" cy="419659"/>
            <a:chOff x="-6329875" y="3992050"/>
            <a:chExt cx="291425" cy="291450"/>
          </a:xfrm>
        </p:grpSpPr>
        <p:sp>
          <p:nvSpPr>
            <p:cNvPr id="7982" name="Google Shape;7982;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88"/>
          <p:cNvGrpSpPr/>
          <p:nvPr/>
        </p:nvGrpSpPr>
        <p:grpSpPr>
          <a:xfrm>
            <a:off x="4075920" y="1687530"/>
            <a:ext cx="423079" cy="423043"/>
            <a:chOff x="-4478975" y="3251700"/>
            <a:chExt cx="293825" cy="293800"/>
          </a:xfrm>
        </p:grpSpPr>
        <p:sp>
          <p:nvSpPr>
            <p:cNvPr id="7987" name="Google Shape;7987;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88"/>
          <p:cNvGrpSpPr/>
          <p:nvPr/>
        </p:nvGrpSpPr>
        <p:grpSpPr>
          <a:xfrm>
            <a:off x="4075920" y="2205192"/>
            <a:ext cx="423079" cy="419659"/>
            <a:chOff x="-4475825" y="3612425"/>
            <a:chExt cx="293825" cy="291450"/>
          </a:xfrm>
        </p:grpSpPr>
        <p:sp>
          <p:nvSpPr>
            <p:cNvPr id="7991" name="Google Shape;7991;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8"/>
          <p:cNvGrpSpPr/>
          <p:nvPr/>
        </p:nvGrpSpPr>
        <p:grpSpPr>
          <a:xfrm>
            <a:off x="4084992" y="2756844"/>
            <a:ext cx="428730" cy="419623"/>
            <a:chOff x="-4480550" y="3970800"/>
            <a:chExt cx="297750" cy="291425"/>
          </a:xfrm>
        </p:grpSpPr>
        <p:sp>
          <p:nvSpPr>
            <p:cNvPr id="7995" name="Google Shape;7995;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8"/>
          <p:cNvGrpSpPr/>
          <p:nvPr/>
        </p:nvGrpSpPr>
        <p:grpSpPr>
          <a:xfrm>
            <a:off x="6788826" y="1689221"/>
            <a:ext cx="415123" cy="419659"/>
            <a:chOff x="-2668225" y="3239075"/>
            <a:chExt cx="288300" cy="291450"/>
          </a:xfrm>
        </p:grpSpPr>
        <p:sp>
          <p:nvSpPr>
            <p:cNvPr id="7998" name="Google Shape;7998;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8"/>
          <p:cNvGrpSpPr/>
          <p:nvPr/>
        </p:nvGrpSpPr>
        <p:grpSpPr>
          <a:xfrm>
            <a:off x="6785982" y="2205191"/>
            <a:ext cx="420811" cy="419659"/>
            <a:chOff x="-2671375" y="3597450"/>
            <a:chExt cx="292250" cy="291450"/>
          </a:xfrm>
        </p:grpSpPr>
        <p:sp>
          <p:nvSpPr>
            <p:cNvPr id="8004" name="Google Shape;8004;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8"/>
          <p:cNvGrpSpPr/>
          <p:nvPr/>
        </p:nvGrpSpPr>
        <p:grpSpPr>
          <a:xfrm>
            <a:off x="6796765" y="2755691"/>
            <a:ext cx="423043" cy="421927"/>
            <a:chOff x="-2670575" y="3956600"/>
            <a:chExt cx="293800" cy="293025"/>
          </a:xfrm>
        </p:grpSpPr>
        <p:sp>
          <p:nvSpPr>
            <p:cNvPr id="8007" name="Google Shape;8007;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88"/>
          <p:cNvGrpSpPr/>
          <p:nvPr/>
        </p:nvGrpSpPr>
        <p:grpSpPr>
          <a:xfrm>
            <a:off x="3054285" y="3311947"/>
            <a:ext cx="426462" cy="418363"/>
            <a:chOff x="-1183550" y="3586525"/>
            <a:chExt cx="296175" cy="290550"/>
          </a:xfrm>
        </p:grpSpPr>
        <p:sp>
          <p:nvSpPr>
            <p:cNvPr id="8012" name="Google Shape;8012;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88"/>
          <p:cNvGrpSpPr/>
          <p:nvPr/>
        </p:nvGrpSpPr>
        <p:grpSpPr>
          <a:xfrm>
            <a:off x="1917896" y="1689799"/>
            <a:ext cx="420811" cy="418507"/>
            <a:chOff x="-5971525" y="3273750"/>
            <a:chExt cx="292250" cy="290650"/>
          </a:xfrm>
        </p:grpSpPr>
        <p:sp>
          <p:nvSpPr>
            <p:cNvPr id="8022" name="Google Shape;8022;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8"/>
          <p:cNvGrpSpPr/>
          <p:nvPr/>
        </p:nvGrpSpPr>
        <p:grpSpPr>
          <a:xfrm>
            <a:off x="1912226" y="2203826"/>
            <a:ext cx="432150" cy="422395"/>
            <a:chOff x="-5974675" y="3632100"/>
            <a:chExt cx="300125" cy="293350"/>
          </a:xfrm>
        </p:grpSpPr>
        <p:sp>
          <p:nvSpPr>
            <p:cNvPr id="8025" name="Google Shape;8025;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8"/>
          <p:cNvGrpSpPr/>
          <p:nvPr/>
        </p:nvGrpSpPr>
        <p:grpSpPr>
          <a:xfrm>
            <a:off x="1942267" y="2755694"/>
            <a:ext cx="395865" cy="421927"/>
            <a:chOff x="-5971525" y="3990475"/>
            <a:chExt cx="274925" cy="293025"/>
          </a:xfrm>
        </p:grpSpPr>
        <p:sp>
          <p:nvSpPr>
            <p:cNvPr id="8029" name="Google Shape;8029;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8"/>
          <p:cNvGrpSpPr/>
          <p:nvPr/>
        </p:nvGrpSpPr>
        <p:grpSpPr>
          <a:xfrm>
            <a:off x="4615473" y="1689798"/>
            <a:ext cx="420775" cy="418507"/>
            <a:chOff x="-4118225" y="3253275"/>
            <a:chExt cx="292225" cy="290650"/>
          </a:xfrm>
        </p:grpSpPr>
        <p:sp>
          <p:nvSpPr>
            <p:cNvPr id="8034" name="Google Shape;8034;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88"/>
          <p:cNvGrpSpPr/>
          <p:nvPr/>
        </p:nvGrpSpPr>
        <p:grpSpPr>
          <a:xfrm>
            <a:off x="4665924" y="2204922"/>
            <a:ext cx="319874" cy="420199"/>
            <a:chOff x="-4082800" y="3612425"/>
            <a:chExt cx="222150" cy="291825"/>
          </a:xfrm>
        </p:grpSpPr>
        <p:sp>
          <p:nvSpPr>
            <p:cNvPr id="8037" name="Google Shape;8037;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8"/>
          <p:cNvGrpSpPr/>
          <p:nvPr/>
        </p:nvGrpSpPr>
        <p:grpSpPr>
          <a:xfrm>
            <a:off x="4627372" y="2769876"/>
            <a:ext cx="420775" cy="393561"/>
            <a:chOff x="-4118225" y="3990475"/>
            <a:chExt cx="292225" cy="273325"/>
          </a:xfrm>
        </p:grpSpPr>
        <p:sp>
          <p:nvSpPr>
            <p:cNvPr id="8041" name="Google Shape;8041;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8"/>
          <p:cNvGrpSpPr/>
          <p:nvPr/>
        </p:nvGrpSpPr>
        <p:grpSpPr>
          <a:xfrm>
            <a:off x="7338026" y="1688087"/>
            <a:ext cx="394713" cy="421927"/>
            <a:chOff x="-2312225" y="3238300"/>
            <a:chExt cx="274125" cy="293025"/>
          </a:xfrm>
        </p:grpSpPr>
        <p:sp>
          <p:nvSpPr>
            <p:cNvPr id="8046" name="Google Shape;8046;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8"/>
          <p:cNvGrpSpPr/>
          <p:nvPr/>
        </p:nvGrpSpPr>
        <p:grpSpPr>
          <a:xfrm>
            <a:off x="7335742" y="2756825"/>
            <a:ext cx="423079" cy="419659"/>
            <a:chOff x="-2310650" y="3958175"/>
            <a:chExt cx="293825" cy="291450"/>
          </a:xfrm>
        </p:grpSpPr>
        <p:sp>
          <p:nvSpPr>
            <p:cNvPr id="8049" name="Google Shape;8049;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8"/>
          <p:cNvGrpSpPr/>
          <p:nvPr/>
        </p:nvGrpSpPr>
        <p:grpSpPr>
          <a:xfrm>
            <a:off x="4702603" y="3308459"/>
            <a:ext cx="424159" cy="419659"/>
            <a:chOff x="-1182750" y="3962900"/>
            <a:chExt cx="294575" cy="291450"/>
          </a:xfrm>
        </p:grpSpPr>
        <p:sp>
          <p:nvSpPr>
            <p:cNvPr id="8052" name="Google Shape;8052;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88"/>
          <p:cNvGrpSpPr/>
          <p:nvPr/>
        </p:nvGrpSpPr>
        <p:grpSpPr>
          <a:xfrm>
            <a:off x="2455739" y="1689223"/>
            <a:ext cx="424195" cy="419659"/>
            <a:chOff x="-5611575" y="3272950"/>
            <a:chExt cx="294600" cy="291450"/>
          </a:xfrm>
        </p:grpSpPr>
        <p:sp>
          <p:nvSpPr>
            <p:cNvPr id="8060" name="Google Shape;8060;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88"/>
          <p:cNvGrpSpPr/>
          <p:nvPr/>
        </p:nvGrpSpPr>
        <p:grpSpPr>
          <a:xfrm>
            <a:off x="2455739" y="2205770"/>
            <a:ext cx="424195" cy="418507"/>
            <a:chOff x="-5613150" y="3632900"/>
            <a:chExt cx="294600" cy="290650"/>
          </a:xfrm>
        </p:grpSpPr>
        <p:sp>
          <p:nvSpPr>
            <p:cNvPr id="8066" name="Google Shape;8066;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8"/>
          <p:cNvGrpSpPr/>
          <p:nvPr/>
        </p:nvGrpSpPr>
        <p:grpSpPr>
          <a:xfrm>
            <a:off x="7324977" y="2153586"/>
            <a:ext cx="420811" cy="522864"/>
            <a:chOff x="-2310650" y="3525775"/>
            <a:chExt cx="292250" cy="363125"/>
          </a:xfrm>
        </p:grpSpPr>
        <p:sp>
          <p:nvSpPr>
            <p:cNvPr id="8069" name="Google Shape;8069;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8"/>
          <p:cNvGrpSpPr/>
          <p:nvPr/>
        </p:nvGrpSpPr>
        <p:grpSpPr>
          <a:xfrm>
            <a:off x="2467638" y="2756270"/>
            <a:ext cx="424195" cy="420775"/>
            <a:chOff x="-5613150" y="3991275"/>
            <a:chExt cx="294600" cy="292225"/>
          </a:xfrm>
        </p:grpSpPr>
        <p:sp>
          <p:nvSpPr>
            <p:cNvPr id="8074" name="Google Shape;8074;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8"/>
          <p:cNvGrpSpPr/>
          <p:nvPr/>
        </p:nvGrpSpPr>
        <p:grpSpPr>
          <a:xfrm>
            <a:off x="5139126" y="1689438"/>
            <a:ext cx="434634" cy="419227"/>
            <a:chOff x="-3768700" y="3253275"/>
            <a:chExt cx="301850" cy="291150"/>
          </a:xfrm>
        </p:grpSpPr>
        <p:sp>
          <p:nvSpPr>
            <p:cNvPr id="8084" name="Google Shape;8084;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88"/>
          <p:cNvGrpSpPr/>
          <p:nvPr/>
        </p:nvGrpSpPr>
        <p:grpSpPr>
          <a:xfrm>
            <a:off x="5143209" y="2217090"/>
            <a:ext cx="426462" cy="395865"/>
            <a:chOff x="-3808700" y="3628950"/>
            <a:chExt cx="296175" cy="274925"/>
          </a:xfrm>
        </p:grpSpPr>
        <p:sp>
          <p:nvSpPr>
            <p:cNvPr id="8088" name="Google Shape;8088;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88"/>
          <p:cNvGrpSpPr/>
          <p:nvPr/>
        </p:nvGrpSpPr>
        <p:grpSpPr>
          <a:xfrm>
            <a:off x="5208420" y="2756412"/>
            <a:ext cx="419443" cy="420487"/>
            <a:chOff x="-3771675" y="3971775"/>
            <a:chExt cx="291300" cy="292025"/>
          </a:xfrm>
        </p:grpSpPr>
        <p:sp>
          <p:nvSpPr>
            <p:cNvPr id="8092" name="Google Shape;8092;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8"/>
          <p:cNvGrpSpPr/>
          <p:nvPr/>
        </p:nvGrpSpPr>
        <p:grpSpPr>
          <a:xfrm>
            <a:off x="7869864" y="1716461"/>
            <a:ext cx="420271" cy="320774"/>
            <a:chOff x="-1951475" y="3273100"/>
            <a:chExt cx="291875" cy="222775"/>
          </a:xfrm>
        </p:grpSpPr>
        <p:sp>
          <p:nvSpPr>
            <p:cNvPr id="8098" name="Google Shape;8098;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88"/>
          <p:cNvGrpSpPr/>
          <p:nvPr/>
        </p:nvGrpSpPr>
        <p:grpSpPr>
          <a:xfrm>
            <a:off x="7867344" y="2205191"/>
            <a:ext cx="425310" cy="419659"/>
            <a:chOff x="-1951475" y="3597450"/>
            <a:chExt cx="295375" cy="291450"/>
          </a:xfrm>
        </p:grpSpPr>
        <p:sp>
          <p:nvSpPr>
            <p:cNvPr id="8102" name="Google Shape;8102;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8"/>
          <p:cNvGrpSpPr/>
          <p:nvPr/>
        </p:nvGrpSpPr>
        <p:grpSpPr>
          <a:xfrm>
            <a:off x="7869595" y="2756825"/>
            <a:ext cx="444605" cy="419659"/>
            <a:chOff x="-1960150" y="3956600"/>
            <a:chExt cx="308775" cy="291450"/>
          </a:xfrm>
        </p:grpSpPr>
        <p:sp>
          <p:nvSpPr>
            <p:cNvPr id="8107" name="Google Shape;8107;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88"/>
          <p:cNvGrpSpPr/>
          <p:nvPr/>
        </p:nvGrpSpPr>
        <p:grpSpPr>
          <a:xfrm>
            <a:off x="1923633" y="3307636"/>
            <a:ext cx="420775" cy="420775"/>
            <a:chOff x="-804700" y="3226500"/>
            <a:chExt cx="292225" cy="292225"/>
          </a:xfrm>
        </p:grpSpPr>
        <p:sp>
          <p:nvSpPr>
            <p:cNvPr id="8110" name="Google Shape;8110;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8"/>
          <p:cNvGrpSpPr/>
          <p:nvPr/>
        </p:nvGrpSpPr>
        <p:grpSpPr>
          <a:xfrm>
            <a:off x="3003724" y="1688647"/>
            <a:ext cx="420775" cy="420811"/>
            <a:chOff x="-5251625" y="3272950"/>
            <a:chExt cx="292225" cy="292250"/>
          </a:xfrm>
        </p:grpSpPr>
        <p:sp>
          <p:nvSpPr>
            <p:cNvPr id="8118" name="Google Shape;8118;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8"/>
          <p:cNvGrpSpPr/>
          <p:nvPr/>
        </p:nvGrpSpPr>
        <p:grpSpPr>
          <a:xfrm>
            <a:off x="3000322" y="2204348"/>
            <a:ext cx="427578" cy="421351"/>
            <a:chOff x="-5254775" y="3631325"/>
            <a:chExt cx="296950" cy="292625"/>
          </a:xfrm>
        </p:grpSpPr>
        <p:sp>
          <p:nvSpPr>
            <p:cNvPr id="8122" name="Google Shape;8122;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88"/>
          <p:cNvGrpSpPr/>
          <p:nvPr/>
        </p:nvGrpSpPr>
        <p:grpSpPr>
          <a:xfrm>
            <a:off x="3016181" y="2756270"/>
            <a:ext cx="419659" cy="420775"/>
            <a:chOff x="-5251625" y="3991275"/>
            <a:chExt cx="291450" cy="292225"/>
          </a:xfrm>
        </p:grpSpPr>
        <p:sp>
          <p:nvSpPr>
            <p:cNvPr id="8130" name="Google Shape;8130;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88"/>
          <p:cNvGrpSpPr/>
          <p:nvPr/>
        </p:nvGrpSpPr>
        <p:grpSpPr>
          <a:xfrm>
            <a:off x="5756763" y="1689240"/>
            <a:ext cx="319874" cy="419623"/>
            <a:chOff x="-3365275" y="3253275"/>
            <a:chExt cx="222150" cy="291425"/>
          </a:xfrm>
        </p:grpSpPr>
        <p:sp>
          <p:nvSpPr>
            <p:cNvPr id="8136" name="Google Shape;8136;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8"/>
          <p:cNvGrpSpPr/>
          <p:nvPr/>
        </p:nvGrpSpPr>
        <p:grpSpPr>
          <a:xfrm>
            <a:off x="5730701" y="2204058"/>
            <a:ext cx="371998" cy="421927"/>
            <a:chOff x="-3383375" y="3611625"/>
            <a:chExt cx="258350" cy="293025"/>
          </a:xfrm>
        </p:grpSpPr>
        <p:sp>
          <p:nvSpPr>
            <p:cNvPr id="8139" name="Google Shape;8139;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8"/>
          <p:cNvGrpSpPr/>
          <p:nvPr/>
        </p:nvGrpSpPr>
        <p:grpSpPr>
          <a:xfrm>
            <a:off x="5793050" y="2756826"/>
            <a:ext cx="271097" cy="419659"/>
            <a:chOff x="-3347950" y="3971575"/>
            <a:chExt cx="188275" cy="291450"/>
          </a:xfrm>
        </p:grpSpPr>
        <p:sp>
          <p:nvSpPr>
            <p:cNvPr id="8142" name="Google Shape;8142;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8"/>
          <p:cNvGrpSpPr/>
          <p:nvPr/>
        </p:nvGrpSpPr>
        <p:grpSpPr>
          <a:xfrm>
            <a:off x="842909" y="3307061"/>
            <a:ext cx="371998" cy="421927"/>
            <a:chOff x="-1575775" y="3238300"/>
            <a:chExt cx="258350" cy="293025"/>
          </a:xfrm>
        </p:grpSpPr>
        <p:sp>
          <p:nvSpPr>
            <p:cNvPr id="8146" name="Google Shape;8146;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88"/>
          <p:cNvGrpSpPr/>
          <p:nvPr/>
        </p:nvGrpSpPr>
        <p:grpSpPr>
          <a:xfrm>
            <a:off x="2487807" y="3309051"/>
            <a:ext cx="423079" cy="424159"/>
            <a:chOff x="-1591550" y="3597475"/>
            <a:chExt cx="293825" cy="294575"/>
          </a:xfrm>
        </p:grpSpPr>
        <p:sp>
          <p:nvSpPr>
            <p:cNvPr id="8152" name="Google Shape;8152;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88"/>
          <p:cNvGrpSpPr/>
          <p:nvPr/>
        </p:nvGrpSpPr>
        <p:grpSpPr>
          <a:xfrm>
            <a:off x="4137277" y="3318663"/>
            <a:ext cx="421927" cy="399248"/>
            <a:chOff x="-1592325" y="3957400"/>
            <a:chExt cx="293025" cy="277275"/>
          </a:xfrm>
        </p:grpSpPr>
        <p:sp>
          <p:nvSpPr>
            <p:cNvPr id="8156" name="Google Shape;8156;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88"/>
          <p:cNvGrpSpPr/>
          <p:nvPr/>
        </p:nvGrpSpPr>
        <p:grpSpPr>
          <a:xfrm>
            <a:off x="3624147" y="3310744"/>
            <a:ext cx="369730" cy="420775"/>
            <a:chOff x="-778700" y="3612425"/>
            <a:chExt cx="256775" cy="292225"/>
          </a:xfrm>
        </p:grpSpPr>
        <p:sp>
          <p:nvSpPr>
            <p:cNvPr id="8161" name="Google Shape;8161;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88"/>
          <p:cNvGrpSpPr/>
          <p:nvPr/>
        </p:nvGrpSpPr>
        <p:grpSpPr>
          <a:xfrm>
            <a:off x="6095649" y="3828305"/>
            <a:ext cx="340731" cy="387641"/>
            <a:chOff x="7728464" y="1561258"/>
            <a:chExt cx="349719" cy="397866"/>
          </a:xfrm>
        </p:grpSpPr>
        <p:sp>
          <p:nvSpPr>
            <p:cNvPr id="8168" name="Google Shape;8168;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88"/>
          <p:cNvGrpSpPr/>
          <p:nvPr/>
        </p:nvGrpSpPr>
        <p:grpSpPr>
          <a:xfrm>
            <a:off x="4018617" y="3828305"/>
            <a:ext cx="387681" cy="387641"/>
            <a:chOff x="5611350" y="1561258"/>
            <a:chExt cx="397907" cy="397866"/>
          </a:xfrm>
        </p:grpSpPr>
        <p:sp>
          <p:nvSpPr>
            <p:cNvPr id="8171" name="Google Shape;8171;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8"/>
          <p:cNvGrpSpPr/>
          <p:nvPr/>
        </p:nvGrpSpPr>
        <p:grpSpPr>
          <a:xfrm>
            <a:off x="4537903" y="3925571"/>
            <a:ext cx="387610" cy="193109"/>
            <a:chOff x="6140660" y="1661097"/>
            <a:chExt cx="397835" cy="198202"/>
          </a:xfrm>
        </p:grpSpPr>
        <p:sp>
          <p:nvSpPr>
            <p:cNvPr id="8176" name="Google Shape;8176;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8"/>
          <p:cNvGrpSpPr/>
          <p:nvPr/>
        </p:nvGrpSpPr>
        <p:grpSpPr>
          <a:xfrm>
            <a:off x="5057118" y="3828305"/>
            <a:ext cx="387681" cy="387641"/>
            <a:chOff x="6669907" y="1561258"/>
            <a:chExt cx="397907" cy="397866"/>
          </a:xfrm>
        </p:grpSpPr>
        <p:sp>
          <p:nvSpPr>
            <p:cNvPr id="8181" name="Google Shape;8181;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8"/>
          <p:cNvGrpSpPr/>
          <p:nvPr/>
        </p:nvGrpSpPr>
        <p:grpSpPr>
          <a:xfrm>
            <a:off x="1942348" y="3885842"/>
            <a:ext cx="387681" cy="272572"/>
            <a:chOff x="3386036" y="1746339"/>
            <a:chExt cx="397907" cy="279762"/>
          </a:xfrm>
        </p:grpSpPr>
        <p:sp>
          <p:nvSpPr>
            <p:cNvPr id="8187" name="Google Shape;8187;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88"/>
          <p:cNvGrpSpPr/>
          <p:nvPr/>
        </p:nvGrpSpPr>
        <p:grpSpPr>
          <a:xfrm>
            <a:off x="2980045" y="3828288"/>
            <a:ext cx="387681" cy="387681"/>
            <a:chOff x="4417380" y="1687279"/>
            <a:chExt cx="397907" cy="397907"/>
          </a:xfrm>
        </p:grpSpPr>
        <p:sp>
          <p:nvSpPr>
            <p:cNvPr id="8190" name="Google Shape;8190;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8"/>
          <p:cNvGrpSpPr/>
          <p:nvPr/>
        </p:nvGrpSpPr>
        <p:grpSpPr>
          <a:xfrm>
            <a:off x="7926526" y="3308537"/>
            <a:ext cx="387661" cy="387661"/>
            <a:chOff x="2869999" y="1687279"/>
            <a:chExt cx="397887" cy="397887"/>
          </a:xfrm>
        </p:grpSpPr>
        <p:sp>
          <p:nvSpPr>
            <p:cNvPr id="8193" name="Google Shape;8193;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8"/>
          <p:cNvGrpSpPr/>
          <p:nvPr/>
        </p:nvGrpSpPr>
        <p:grpSpPr>
          <a:xfrm>
            <a:off x="2461634" y="3828664"/>
            <a:ext cx="386807" cy="386929"/>
            <a:chOff x="3902887" y="1687655"/>
            <a:chExt cx="397010" cy="397135"/>
          </a:xfrm>
        </p:grpSpPr>
        <p:sp>
          <p:nvSpPr>
            <p:cNvPr id="8196" name="Google Shape;8196;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8"/>
          <p:cNvGrpSpPr/>
          <p:nvPr/>
        </p:nvGrpSpPr>
        <p:grpSpPr>
          <a:xfrm>
            <a:off x="3499331" y="3828344"/>
            <a:ext cx="387681" cy="387681"/>
            <a:chOff x="4933458" y="1687279"/>
            <a:chExt cx="397907" cy="397907"/>
          </a:xfrm>
        </p:grpSpPr>
        <p:sp>
          <p:nvSpPr>
            <p:cNvPr id="8199" name="Google Shape;8199;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8"/>
          <p:cNvGrpSpPr/>
          <p:nvPr/>
        </p:nvGrpSpPr>
        <p:grpSpPr>
          <a:xfrm>
            <a:off x="5273586" y="3308775"/>
            <a:ext cx="387681" cy="387661"/>
            <a:chOff x="266768" y="1721375"/>
            <a:chExt cx="397907" cy="397887"/>
          </a:xfrm>
        </p:grpSpPr>
        <p:sp>
          <p:nvSpPr>
            <p:cNvPr id="8202" name="Google Shape;8202;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8"/>
          <p:cNvGrpSpPr/>
          <p:nvPr/>
        </p:nvGrpSpPr>
        <p:grpSpPr>
          <a:xfrm>
            <a:off x="7395588" y="3308924"/>
            <a:ext cx="387539" cy="386888"/>
            <a:chOff x="2408992" y="1722875"/>
            <a:chExt cx="397761" cy="397093"/>
          </a:xfrm>
        </p:grpSpPr>
        <p:sp>
          <p:nvSpPr>
            <p:cNvPr id="8205" name="Google Shape;8205;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8"/>
          <p:cNvGrpSpPr/>
          <p:nvPr/>
        </p:nvGrpSpPr>
        <p:grpSpPr>
          <a:xfrm>
            <a:off x="5576404" y="3828305"/>
            <a:ext cx="387641" cy="387641"/>
            <a:chOff x="7199196" y="1561258"/>
            <a:chExt cx="397866" cy="397866"/>
          </a:xfrm>
        </p:grpSpPr>
        <p:sp>
          <p:nvSpPr>
            <p:cNvPr id="8208" name="Google Shape;8208;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88"/>
          <p:cNvGrpSpPr/>
          <p:nvPr/>
        </p:nvGrpSpPr>
        <p:grpSpPr>
          <a:xfrm>
            <a:off x="6332282" y="3308537"/>
            <a:ext cx="387661" cy="387661"/>
            <a:chOff x="1379798" y="1723250"/>
            <a:chExt cx="397887" cy="397887"/>
          </a:xfrm>
        </p:grpSpPr>
        <p:sp>
          <p:nvSpPr>
            <p:cNvPr id="8212" name="Google Shape;8212;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88"/>
          <p:cNvGrpSpPr/>
          <p:nvPr/>
        </p:nvGrpSpPr>
        <p:grpSpPr>
          <a:xfrm>
            <a:off x="5801242" y="3308537"/>
            <a:ext cx="387641" cy="387661"/>
            <a:chOff x="864491" y="1723250"/>
            <a:chExt cx="397866" cy="397887"/>
          </a:xfrm>
        </p:grpSpPr>
        <p:sp>
          <p:nvSpPr>
            <p:cNvPr id="8217" name="Google Shape;8217;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0" name="Google Shape;8220;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1" name="Google Shape;8221;p88"/>
          <p:cNvGrpSpPr/>
          <p:nvPr/>
        </p:nvGrpSpPr>
        <p:grpSpPr>
          <a:xfrm>
            <a:off x="6568070" y="3827060"/>
            <a:ext cx="388966" cy="388966"/>
            <a:chOff x="1190625" y="238125"/>
            <a:chExt cx="5235075" cy="5235075"/>
          </a:xfrm>
        </p:grpSpPr>
        <p:sp>
          <p:nvSpPr>
            <p:cNvPr id="8222" name="Google Shape;8222;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4" name="Google Shape;8224;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Target Audiences</a:t>
            </a:r>
            <a:endParaRPr dirty="0"/>
          </a:p>
        </p:txBody>
      </p:sp>
      <p:sp>
        <p:nvSpPr>
          <p:cNvPr id="463" name="Google Shape;463;p42"/>
          <p:cNvSpPr txBox="1">
            <a:spLocks noGrp="1"/>
          </p:cNvSpPr>
          <p:nvPr>
            <p:ph type="subTitle" idx="1"/>
          </p:nvPr>
        </p:nvSpPr>
        <p:spPr>
          <a:xfrm>
            <a:off x="1100376" y="3446371"/>
            <a:ext cx="3630600" cy="869244"/>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US" dirty="0"/>
              <a:t>Just started learning how to cook </a:t>
            </a:r>
          </a:p>
          <a:p>
            <a:pPr marL="285750" indent="-285750">
              <a:buClr>
                <a:schemeClr val="dk1"/>
              </a:buClr>
              <a:buSzPts val="1100"/>
            </a:pPr>
            <a:r>
              <a:rPr lang="en-US" dirty="0"/>
              <a:t>Need easy, step by step recipes</a:t>
            </a:r>
          </a:p>
          <a:p>
            <a:pPr marL="285750" indent="-285750">
              <a:buClr>
                <a:schemeClr val="dk1"/>
              </a:buClr>
              <a:buSzPts val="1100"/>
            </a:pPr>
            <a:r>
              <a:rPr lang="en-US" dirty="0"/>
              <a:t>Wants reliable access to recipes</a:t>
            </a:r>
          </a:p>
          <a:p>
            <a:pPr marL="0" lvl="0" indent="0" algn="l" rtl="0">
              <a:spcBef>
                <a:spcPts val="0"/>
              </a:spcBef>
              <a:spcAft>
                <a:spcPts val="0"/>
              </a:spcAft>
              <a:buClr>
                <a:schemeClr val="dk1"/>
              </a:buClr>
              <a:buSzPts val="1100"/>
              <a:buFont typeface="Arial"/>
              <a:buNone/>
            </a:pPr>
            <a:endParaRPr lang="en-US" dirty="0"/>
          </a:p>
        </p:txBody>
      </p:sp>
      <p:pic>
        <p:nvPicPr>
          <p:cNvPr id="4" name="Google Shape;1072;p68">
            <a:extLst>
              <a:ext uri="{FF2B5EF4-FFF2-40B4-BE49-F238E27FC236}">
                <a16:creationId xmlns:a16="http://schemas.microsoft.com/office/drawing/2014/main" id="{1FF4AEB9-2DB4-A328-B91B-068F4052CF9A}"/>
              </a:ext>
            </a:extLst>
          </p:cNvPr>
          <p:cNvPicPr preferRelativeResize="0">
            <a:picLocks/>
          </p:cNvPicPr>
          <p:nvPr/>
        </p:nvPicPr>
        <p:blipFill rotWithShape="1">
          <a:blip r:embed="rId3">
            <a:alphaModFix/>
          </a:blip>
          <a:srcRect r="16929" b="44632"/>
          <a:stretch/>
        </p:blipFill>
        <p:spPr>
          <a:xfrm>
            <a:off x="1862050" y="1837113"/>
            <a:ext cx="1623051" cy="1609258"/>
          </a:xfrm>
          <a:prstGeom prst="ellipse">
            <a:avLst/>
          </a:prstGeom>
        </p:spPr>
      </p:pic>
      <p:sp>
        <p:nvSpPr>
          <p:cNvPr id="2" name="TextBox 1">
            <a:extLst>
              <a:ext uri="{FF2B5EF4-FFF2-40B4-BE49-F238E27FC236}">
                <a16:creationId xmlns:a16="http://schemas.microsoft.com/office/drawing/2014/main" id="{E489D31E-4E30-9E5A-F8AA-46FF3E63EEC9}"/>
              </a:ext>
            </a:extLst>
          </p:cNvPr>
          <p:cNvSpPr txBox="1"/>
          <p:nvPr/>
        </p:nvSpPr>
        <p:spPr>
          <a:xfrm>
            <a:off x="1128438" y="1371600"/>
            <a:ext cx="3210806" cy="400110"/>
          </a:xfrm>
          <a:prstGeom prst="rect">
            <a:avLst/>
          </a:prstGeom>
          <a:noFill/>
        </p:spPr>
        <p:txBody>
          <a:bodyPr wrap="square" rtlCol="0">
            <a:spAutoFit/>
          </a:bodyPr>
          <a:lstStyle/>
          <a:p>
            <a:pPr algn="ctr"/>
            <a:r>
              <a:rPr lang="en-US" sz="2000" dirty="0"/>
              <a:t>Steve, 40 years old </a:t>
            </a:r>
          </a:p>
        </p:txBody>
      </p:sp>
      <p:pic>
        <p:nvPicPr>
          <p:cNvPr id="5" name="Google Shape;464;p42">
            <a:extLst>
              <a:ext uri="{FF2B5EF4-FFF2-40B4-BE49-F238E27FC236}">
                <a16:creationId xmlns:a16="http://schemas.microsoft.com/office/drawing/2014/main" id="{97D46100-94BB-D60A-53D4-3C3DCC801EC2}"/>
              </a:ext>
            </a:extLst>
          </p:cNvPr>
          <p:cNvPicPr preferRelativeResize="0">
            <a:picLocks noGrp="1"/>
          </p:cNvPicPr>
          <p:nvPr>
            <p:ph type="pic" idx="2"/>
          </p:nvPr>
        </p:nvPicPr>
        <p:blipFill rotWithShape="1">
          <a:blip r:embed="rId4">
            <a:alphaModFix/>
          </a:blip>
          <a:srcRect t="11657" b="16908"/>
          <a:stretch/>
        </p:blipFill>
        <p:spPr>
          <a:xfrm>
            <a:off x="5985162" y="1837113"/>
            <a:ext cx="1623051" cy="1609258"/>
          </a:xfrm>
          <a:prstGeom prst="ellipse">
            <a:avLst/>
          </a:prstGeom>
        </p:spPr>
      </p:pic>
      <p:sp>
        <p:nvSpPr>
          <p:cNvPr id="6" name="TextBox 5">
            <a:extLst>
              <a:ext uri="{FF2B5EF4-FFF2-40B4-BE49-F238E27FC236}">
                <a16:creationId xmlns:a16="http://schemas.microsoft.com/office/drawing/2014/main" id="{EFD216C0-C896-2550-F190-F05B704DB012}"/>
              </a:ext>
            </a:extLst>
          </p:cNvPr>
          <p:cNvSpPr txBox="1"/>
          <p:nvPr/>
        </p:nvSpPr>
        <p:spPr>
          <a:xfrm>
            <a:off x="5191284" y="1371600"/>
            <a:ext cx="3210806" cy="400110"/>
          </a:xfrm>
          <a:prstGeom prst="rect">
            <a:avLst/>
          </a:prstGeom>
          <a:noFill/>
        </p:spPr>
        <p:txBody>
          <a:bodyPr wrap="square" rtlCol="0">
            <a:spAutoFit/>
          </a:bodyPr>
          <a:lstStyle/>
          <a:p>
            <a:pPr algn="ctr"/>
            <a:r>
              <a:rPr lang="en-US" sz="2000" dirty="0"/>
              <a:t>Amanda, 30 years old </a:t>
            </a:r>
          </a:p>
        </p:txBody>
      </p:sp>
      <p:sp>
        <p:nvSpPr>
          <p:cNvPr id="7" name="Google Shape;463;p42">
            <a:extLst>
              <a:ext uri="{FF2B5EF4-FFF2-40B4-BE49-F238E27FC236}">
                <a16:creationId xmlns:a16="http://schemas.microsoft.com/office/drawing/2014/main" id="{D5D2F691-0F0E-A594-219C-8739625547C3}"/>
              </a:ext>
            </a:extLst>
          </p:cNvPr>
          <p:cNvSpPr txBox="1">
            <a:spLocks/>
          </p:cNvSpPr>
          <p:nvPr/>
        </p:nvSpPr>
        <p:spPr>
          <a:xfrm>
            <a:off x="4981387" y="3446371"/>
            <a:ext cx="3630600" cy="8692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285750" indent="-285750">
              <a:buClr>
                <a:schemeClr val="dk1"/>
              </a:buClr>
              <a:buSzPts val="1100"/>
            </a:pPr>
            <a:r>
              <a:rPr lang="en-US" dirty="0"/>
              <a:t>Skilled and creative in the kitchen</a:t>
            </a:r>
          </a:p>
          <a:p>
            <a:pPr marL="285750" indent="-285750">
              <a:buClr>
                <a:schemeClr val="dk1"/>
              </a:buClr>
              <a:buSzPts val="1100"/>
            </a:pPr>
            <a:r>
              <a:rPr lang="en-US" dirty="0"/>
              <a:t>Wants to share recipes with others</a:t>
            </a:r>
          </a:p>
          <a:p>
            <a:pPr marL="285750" indent="-285750">
              <a:buClr>
                <a:schemeClr val="dk1"/>
              </a:buClr>
              <a:buSzPts val="1100"/>
            </a:pPr>
            <a:r>
              <a:rPr lang="en-US" dirty="0"/>
              <a:t>Innovative, social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2" name="Google Shape;472;p43"/>
          <p:cNvSpPr txBox="1">
            <a:spLocks noGrp="1"/>
          </p:cNvSpPr>
          <p:nvPr>
            <p:ph type="title"/>
          </p:nvPr>
        </p:nvSpPr>
        <p:spPr>
          <a:xfrm>
            <a:off x="1421100" y="267111"/>
            <a:ext cx="6301800" cy="7114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Competitor Analysis</a:t>
            </a:r>
            <a:endParaRPr dirty="0"/>
          </a:p>
        </p:txBody>
      </p:sp>
      <p:sp>
        <p:nvSpPr>
          <p:cNvPr id="8" name="TextBox 7">
            <a:extLst>
              <a:ext uri="{FF2B5EF4-FFF2-40B4-BE49-F238E27FC236}">
                <a16:creationId xmlns:a16="http://schemas.microsoft.com/office/drawing/2014/main" id="{0AED6DBE-44F6-BE6D-273C-58970A367307}"/>
              </a:ext>
            </a:extLst>
          </p:cNvPr>
          <p:cNvSpPr txBox="1"/>
          <p:nvPr/>
        </p:nvSpPr>
        <p:spPr>
          <a:xfrm>
            <a:off x="3576918" y="980836"/>
            <a:ext cx="1855694" cy="307777"/>
          </a:xfrm>
          <a:prstGeom prst="rect">
            <a:avLst/>
          </a:prstGeom>
          <a:noFill/>
        </p:spPr>
        <p:txBody>
          <a:bodyPr wrap="square" rtlCol="0">
            <a:spAutoFit/>
          </a:bodyPr>
          <a:lstStyle/>
          <a:p>
            <a:pPr algn="ctr"/>
            <a:r>
              <a:rPr lang="en-US" dirty="0"/>
              <a:t>Samsung Food</a:t>
            </a:r>
          </a:p>
        </p:txBody>
      </p:sp>
      <p:sp>
        <p:nvSpPr>
          <p:cNvPr id="9" name="TextBox 8">
            <a:extLst>
              <a:ext uri="{FF2B5EF4-FFF2-40B4-BE49-F238E27FC236}">
                <a16:creationId xmlns:a16="http://schemas.microsoft.com/office/drawing/2014/main" id="{B02B1FD3-78A1-D553-43DC-94E0438FD6C0}"/>
              </a:ext>
            </a:extLst>
          </p:cNvPr>
          <p:cNvSpPr txBox="1"/>
          <p:nvPr/>
        </p:nvSpPr>
        <p:spPr>
          <a:xfrm>
            <a:off x="1627094" y="1451635"/>
            <a:ext cx="1176618" cy="307777"/>
          </a:xfrm>
          <a:prstGeom prst="rect">
            <a:avLst/>
          </a:prstGeom>
          <a:noFill/>
        </p:spPr>
        <p:txBody>
          <a:bodyPr wrap="square" rtlCol="0">
            <a:spAutoFit/>
          </a:bodyPr>
          <a:lstStyle/>
          <a:p>
            <a:r>
              <a:rPr lang="en-US" dirty="0"/>
              <a:t>Strengths</a:t>
            </a:r>
          </a:p>
        </p:txBody>
      </p:sp>
      <p:sp>
        <p:nvSpPr>
          <p:cNvPr id="10" name="TextBox 9">
            <a:extLst>
              <a:ext uri="{FF2B5EF4-FFF2-40B4-BE49-F238E27FC236}">
                <a16:creationId xmlns:a16="http://schemas.microsoft.com/office/drawing/2014/main" id="{F622FF5D-37F5-C808-336D-714DEE2B71D6}"/>
              </a:ext>
            </a:extLst>
          </p:cNvPr>
          <p:cNvSpPr txBox="1"/>
          <p:nvPr/>
        </p:nvSpPr>
        <p:spPr>
          <a:xfrm>
            <a:off x="1627094" y="1759412"/>
            <a:ext cx="2864224" cy="2462213"/>
          </a:xfrm>
          <a:prstGeom prst="rect">
            <a:avLst/>
          </a:prstGeom>
          <a:noFill/>
        </p:spPr>
        <p:txBody>
          <a:bodyPr wrap="square" rtlCol="0">
            <a:spAutoFit/>
          </a:bodyPr>
          <a:lstStyle/>
          <a:p>
            <a:pPr marL="342900" lvl="0" indent="-342900">
              <a:buFont typeface="+mj-lt"/>
              <a:buAutoNum type="arabicPeriod"/>
            </a:pPr>
            <a:r>
              <a:rPr lang="en-US" dirty="0"/>
              <a:t>Has meal planning and grocery list integration</a:t>
            </a:r>
            <a:br>
              <a:rPr lang="en-US" dirty="0"/>
            </a:br>
            <a:endParaRPr lang="en-SG" dirty="0"/>
          </a:p>
          <a:p>
            <a:pPr marL="342900" lvl="0" indent="-342900">
              <a:buFont typeface="+mj-lt"/>
              <a:buAutoNum type="arabicPeriod"/>
            </a:pPr>
            <a:r>
              <a:rPr lang="en-US" dirty="0"/>
              <a:t>Supports dietary preferences</a:t>
            </a:r>
            <a:br>
              <a:rPr lang="en-US" dirty="0"/>
            </a:br>
            <a:endParaRPr lang="en-SG" dirty="0"/>
          </a:p>
          <a:p>
            <a:pPr marL="342900" lvl="0" indent="-342900">
              <a:buFont typeface="+mj-lt"/>
              <a:buAutoNum type="arabicPeriod"/>
            </a:pPr>
            <a:r>
              <a:rPr lang="en-US" dirty="0"/>
              <a:t>Interface is user-friendly </a:t>
            </a:r>
            <a:br>
              <a:rPr lang="en-US" dirty="0"/>
            </a:br>
            <a:endParaRPr lang="en-SG" dirty="0"/>
          </a:p>
          <a:p>
            <a:pPr marL="342900" lvl="0" indent="-342900">
              <a:buFont typeface="+mj-lt"/>
              <a:buAutoNum type="arabicPeriod"/>
            </a:pPr>
            <a:r>
              <a:rPr lang="en-US" dirty="0"/>
              <a:t>Able to import recipes from Instagram and </a:t>
            </a:r>
            <a:r>
              <a:rPr lang="en-US" dirty="0" err="1"/>
              <a:t>tiktok</a:t>
            </a:r>
            <a:br>
              <a:rPr lang="en-US" dirty="0"/>
            </a:br>
            <a:endParaRPr lang="en-SG" dirty="0"/>
          </a:p>
          <a:p>
            <a:pPr marL="342900" indent="-342900">
              <a:buFont typeface="+mj-lt"/>
              <a:buAutoNum type="arabicPeriod"/>
            </a:pPr>
            <a:r>
              <a:rPr lang="en-US" dirty="0"/>
              <a:t>Able to schedule recipes</a:t>
            </a:r>
            <a:r>
              <a:rPr lang="en-SG" dirty="0"/>
              <a:t> </a:t>
            </a:r>
            <a:endParaRPr lang="en-US" dirty="0"/>
          </a:p>
        </p:txBody>
      </p:sp>
      <p:cxnSp>
        <p:nvCxnSpPr>
          <p:cNvPr id="12" name="Straight Connector 11">
            <a:extLst>
              <a:ext uri="{FF2B5EF4-FFF2-40B4-BE49-F238E27FC236}">
                <a16:creationId xmlns:a16="http://schemas.microsoft.com/office/drawing/2014/main" id="{84EC61C8-4616-E153-EB6F-7540ACAC3DB3}"/>
              </a:ext>
            </a:extLst>
          </p:cNvPr>
          <p:cNvCxnSpPr/>
          <p:nvPr/>
        </p:nvCxnSpPr>
        <p:spPr>
          <a:xfrm>
            <a:off x="2484344" y="921875"/>
            <a:ext cx="417531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D5EAE90-0F9D-CC9B-72D0-561753B3D104}"/>
              </a:ext>
            </a:extLst>
          </p:cNvPr>
          <p:cNvSpPr txBox="1"/>
          <p:nvPr/>
        </p:nvSpPr>
        <p:spPr>
          <a:xfrm>
            <a:off x="4726641" y="1439092"/>
            <a:ext cx="1408579" cy="307777"/>
          </a:xfrm>
          <a:prstGeom prst="rect">
            <a:avLst/>
          </a:prstGeom>
          <a:noFill/>
        </p:spPr>
        <p:txBody>
          <a:bodyPr wrap="square" rtlCol="0">
            <a:spAutoFit/>
          </a:bodyPr>
          <a:lstStyle/>
          <a:p>
            <a:r>
              <a:rPr lang="en-US" dirty="0"/>
              <a:t>Weaknesses</a:t>
            </a:r>
          </a:p>
        </p:txBody>
      </p:sp>
      <p:sp>
        <p:nvSpPr>
          <p:cNvPr id="14" name="TextBox 13">
            <a:extLst>
              <a:ext uri="{FF2B5EF4-FFF2-40B4-BE49-F238E27FC236}">
                <a16:creationId xmlns:a16="http://schemas.microsoft.com/office/drawing/2014/main" id="{FF81E5A3-9B40-149D-26BF-1718FA879B9C}"/>
              </a:ext>
            </a:extLst>
          </p:cNvPr>
          <p:cNvSpPr txBox="1"/>
          <p:nvPr/>
        </p:nvSpPr>
        <p:spPr>
          <a:xfrm>
            <a:off x="4726641" y="1759412"/>
            <a:ext cx="3126441" cy="1600438"/>
          </a:xfrm>
          <a:prstGeom prst="rect">
            <a:avLst/>
          </a:prstGeom>
          <a:noFill/>
        </p:spPr>
        <p:txBody>
          <a:bodyPr wrap="square" rtlCol="0">
            <a:spAutoFit/>
          </a:bodyPr>
          <a:lstStyle/>
          <a:p>
            <a:pPr marL="342900" lvl="0" indent="-342900">
              <a:buFont typeface="+mj-lt"/>
              <a:buAutoNum type="arabicPeriod"/>
            </a:pPr>
            <a:r>
              <a:rPr lang="en-US" dirty="0"/>
              <a:t>If the external source is not coded specifically for recipes, it can only show the link to the original source</a:t>
            </a:r>
          </a:p>
          <a:p>
            <a:pPr marL="342900" lvl="0" indent="-342900">
              <a:buFont typeface="+mj-lt"/>
              <a:buAutoNum type="arabicPeriod"/>
            </a:pPr>
            <a:endParaRPr lang="en-SG" dirty="0"/>
          </a:p>
          <a:p>
            <a:pPr marL="342900" indent="-342900">
              <a:buFont typeface="+mj-lt"/>
              <a:buAutoNum type="arabicPeriod"/>
            </a:pPr>
            <a:r>
              <a:rPr lang="en-US" dirty="0"/>
              <a:t>No way of communicating with other users of the app</a:t>
            </a:r>
            <a:r>
              <a:rPr lang="en-SG" dirty="0"/>
              <a:t>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a:extLst>
            <a:ext uri="{FF2B5EF4-FFF2-40B4-BE49-F238E27FC236}">
              <a16:creationId xmlns:a16="http://schemas.microsoft.com/office/drawing/2014/main" id="{011C39A2-989B-89DC-BDEE-4ADA378BBAA2}"/>
            </a:ext>
          </a:extLst>
        </p:cNvPr>
        <p:cNvGrpSpPr/>
        <p:nvPr/>
      </p:nvGrpSpPr>
      <p:grpSpPr>
        <a:xfrm>
          <a:off x="0" y="0"/>
          <a:ext cx="0" cy="0"/>
          <a:chOff x="0" y="0"/>
          <a:chExt cx="0" cy="0"/>
        </a:xfrm>
      </p:grpSpPr>
      <p:sp>
        <p:nvSpPr>
          <p:cNvPr id="472" name="Google Shape;472;p43">
            <a:extLst>
              <a:ext uri="{FF2B5EF4-FFF2-40B4-BE49-F238E27FC236}">
                <a16:creationId xmlns:a16="http://schemas.microsoft.com/office/drawing/2014/main" id="{3002E65E-A122-4956-232F-9C84DC428EA3}"/>
              </a:ext>
            </a:extLst>
          </p:cNvPr>
          <p:cNvSpPr txBox="1">
            <a:spLocks noGrp="1"/>
          </p:cNvSpPr>
          <p:nvPr>
            <p:ph type="title"/>
          </p:nvPr>
        </p:nvSpPr>
        <p:spPr>
          <a:xfrm>
            <a:off x="1421100" y="267111"/>
            <a:ext cx="6301800" cy="7114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Competitor Analysis</a:t>
            </a:r>
            <a:endParaRPr dirty="0"/>
          </a:p>
        </p:txBody>
      </p:sp>
      <p:sp>
        <p:nvSpPr>
          <p:cNvPr id="8" name="TextBox 7">
            <a:extLst>
              <a:ext uri="{FF2B5EF4-FFF2-40B4-BE49-F238E27FC236}">
                <a16:creationId xmlns:a16="http://schemas.microsoft.com/office/drawing/2014/main" id="{9EF4F9B1-9235-B52D-F75F-4D30D6941E94}"/>
              </a:ext>
            </a:extLst>
          </p:cNvPr>
          <p:cNvSpPr txBox="1"/>
          <p:nvPr/>
        </p:nvSpPr>
        <p:spPr>
          <a:xfrm>
            <a:off x="3576918" y="980836"/>
            <a:ext cx="1855694" cy="307777"/>
          </a:xfrm>
          <a:prstGeom prst="rect">
            <a:avLst/>
          </a:prstGeom>
          <a:noFill/>
        </p:spPr>
        <p:txBody>
          <a:bodyPr wrap="square" rtlCol="0">
            <a:spAutoFit/>
          </a:bodyPr>
          <a:lstStyle/>
          <a:p>
            <a:pPr algn="ctr"/>
            <a:r>
              <a:rPr lang="en-US" dirty="0" err="1"/>
              <a:t>RecipeKeeper</a:t>
            </a:r>
            <a:endParaRPr lang="en-US" dirty="0"/>
          </a:p>
        </p:txBody>
      </p:sp>
      <p:sp>
        <p:nvSpPr>
          <p:cNvPr id="9" name="TextBox 8">
            <a:extLst>
              <a:ext uri="{FF2B5EF4-FFF2-40B4-BE49-F238E27FC236}">
                <a16:creationId xmlns:a16="http://schemas.microsoft.com/office/drawing/2014/main" id="{04A836D7-A592-CDC5-3119-8B922F165C87}"/>
              </a:ext>
            </a:extLst>
          </p:cNvPr>
          <p:cNvSpPr txBox="1"/>
          <p:nvPr/>
        </p:nvSpPr>
        <p:spPr>
          <a:xfrm>
            <a:off x="1627094" y="1589183"/>
            <a:ext cx="1176618" cy="307777"/>
          </a:xfrm>
          <a:prstGeom prst="rect">
            <a:avLst/>
          </a:prstGeom>
          <a:noFill/>
        </p:spPr>
        <p:txBody>
          <a:bodyPr wrap="square" rtlCol="0">
            <a:spAutoFit/>
          </a:bodyPr>
          <a:lstStyle/>
          <a:p>
            <a:r>
              <a:rPr lang="en-US" dirty="0"/>
              <a:t>Strengths</a:t>
            </a:r>
          </a:p>
        </p:txBody>
      </p:sp>
      <p:sp>
        <p:nvSpPr>
          <p:cNvPr id="10" name="TextBox 9">
            <a:extLst>
              <a:ext uri="{FF2B5EF4-FFF2-40B4-BE49-F238E27FC236}">
                <a16:creationId xmlns:a16="http://schemas.microsoft.com/office/drawing/2014/main" id="{DBBF742B-646F-9F0D-228C-A0B4D3272BA0}"/>
              </a:ext>
            </a:extLst>
          </p:cNvPr>
          <p:cNvSpPr txBox="1"/>
          <p:nvPr/>
        </p:nvSpPr>
        <p:spPr>
          <a:xfrm>
            <a:off x="1627094" y="1896960"/>
            <a:ext cx="2864224" cy="1600438"/>
          </a:xfrm>
          <a:prstGeom prst="rect">
            <a:avLst/>
          </a:prstGeom>
          <a:noFill/>
        </p:spPr>
        <p:txBody>
          <a:bodyPr wrap="square" rtlCol="0">
            <a:spAutoFit/>
          </a:bodyPr>
          <a:lstStyle/>
          <a:p>
            <a:pPr marL="342900" lvl="0" indent="-342900">
              <a:buFont typeface="+mj-lt"/>
              <a:buAutoNum type="arabicPeriod"/>
            </a:pPr>
            <a:r>
              <a:rPr lang="en-US" dirty="0"/>
              <a:t>Able to scan from cookbooks and handwritten recipes</a:t>
            </a:r>
          </a:p>
          <a:p>
            <a:pPr marL="342900" lvl="0" indent="-342900">
              <a:buFont typeface="+mj-lt"/>
              <a:buAutoNum type="arabicPeriod"/>
            </a:pPr>
            <a:endParaRPr lang="en-SG" dirty="0"/>
          </a:p>
          <a:p>
            <a:pPr marL="342900" lvl="0" indent="-342900">
              <a:buFont typeface="+mj-lt"/>
              <a:buAutoNum type="arabicPeriod"/>
            </a:pPr>
            <a:r>
              <a:rPr lang="en-US" dirty="0"/>
              <a:t>Able to share recipes to email</a:t>
            </a:r>
          </a:p>
          <a:p>
            <a:pPr marL="342900" lvl="0" indent="-342900">
              <a:buFont typeface="+mj-lt"/>
              <a:buAutoNum type="arabicPeriod"/>
            </a:pPr>
            <a:endParaRPr lang="en-SG" dirty="0"/>
          </a:p>
          <a:p>
            <a:pPr marL="342900" indent="-342900">
              <a:buFont typeface="+mj-lt"/>
              <a:buAutoNum type="arabicPeriod"/>
            </a:pPr>
            <a:r>
              <a:rPr lang="en-US" dirty="0"/>
              <a:t>Features a way to mark recipes as favorites</a:t>
            </a:r>
            <a:r>
              <a:rPr lang="en-SG" dirty="0"/>
              <a:t> </a:t>
            </a:r>
            <a:endParaRPr lang="en-US" dirty="0"/>
          </a:p>
        </p:txBody>
      </p:sp>
      <p:cxnSp>
        <p:nvCxnSpPr>
          <p:cNvPr id="12" name="Straight Connector 11">
            <a:extLst>
              <a:ext uri="{FF2B5EF4-FFF2-40B4-BE49-F238E27FC236}">
                <a16:creationId xmlns:a16="http://schemas.microsoft.com/office/drawing/2014/main" id="{3265D784-EB83-7DC0-CFB8-E1EA9DBA445F}"/>
              </a:ext>
            </a:extLst>
          </p:cNvPr>
          <p:cNvCxnSpPr/>
          <p:nvPr/>
        </p:nvCxnSpPr>
        <p:spPr>
          <a:xfrm>
            <a:off x="2484344" y="921875"/>
            <a:ext cx="417531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C3B845-9491-E789-7AE1-20085F10936F}"/>
              </a:ext>
            </a:extLst>
          </p:cNvPr>
          <p:cNvSpPr txBox="1"/>
          <p:nvPr/>
        </p:nvSpPr>
        <p:spPr>
          <a:xfrm>
            <a:off x="4726641" y="1576640"/>
            <a:ext cx="1408579" cy="307777"/>
          </a:xfrm>
          <a:prstGeom prst="rect">
            <a:avLst/>
          </a:prstGeom>
          <a:noFill/>
        </p:spPr>
        <p:txBody>
          <a:bodyPr wrap="square" rtlCol="0">
            <a:spAutoFit/>
          </a:bodyPr>
          <a:lstStyle/>
          <a:p>
            <a:r>
              <a:rPr lang="en-US" dirty="0"/>
              <a:t>Weaknesses</a:t>
            </a:r>
          </a:p>
        </p:txBody>
      </p:sp>
      <p:sp>
        <p:nvSpPr>
          <p:cNvPr id="14" name="TextBox 13">
            <a:extLst>
              <a:ext uri="{FF2B5EF4-FFF2-40B4-BE49-F238E27FC236}">
                <a16:creationId xmlns:a16="http://schemas.microsoft.com/office/drawing/2014/main" id="{DBB2C405-B980-FA24-2878-3941B5DCA5F5}"/>
              </a:ext>
            </a:extLst>
          </p:cNvPr>
          <p:cNvSpPr txBox="1"/>
          <p:nvPr/>
        </p:nvSpPr>
        <p:spPr>
          <a:xfrm>
            <a:off x="4726641" y="1896960"/>
            <a:ext cx="3126441" cy="738664"/>
          </a:xfrm>
          <a:prstGeom prst="rect">
            <a:avLst/>
          </a:prstGeom>
          <a:noFill/>
        </p:spPr>
        <p:txBody>
          <a:bodyPr wrap="square" rtlCol="0">
            <a:spAutoFit/>
          </a:bodyPr>
          <a:lstStyle/>
          <a:p>
            <a:pPr marL="342900" lvl="0" indent="-342900">
              <a:buFont typeface="+mj-lt"/>
              <a:buAutoNum type="arabicPeriod"/>
            </a:pPr>
            <a:r>
              <a:rPr lang="en-US" dirty="0"/>
              <a:t>Has no dietary preferences</a:t>
            </a:r>
          </a:p>
          <a:p>
            <a:pPr marL="342900" lvl="0" indent="-342900">
              <a:buFont typeface="+mj-lt"/>
              <a:buAutoNum type="arabicPeriod"/>
            </a:pPr>
            <a:endParaRPr lang="en-SG" dirty="0"/>
          </a:p>
          <a:p>
            <a:pPr marL="342900" indent="-342900">
              <a:buFont typeface="+mj-lt"/>
              <a:buAutoNum type="arabicPeriod"/>
            </a:pPr>
            <a:r>
              <a:rPr lang="en-US" dirty="0"/>
              <a:t>Limited free uses</a:t>
            </a:r>
            <a:r>
              <a:rPr lang="en-SG" dirty="0"/>
              <a:t> </a:t>
            </a:r>
            <a:endParaRPr lang="en-US" dirty="0"/>
          </a:p>
        </p:txBody>
      </p:sp>
    </p:spTree>
    <p:extLst>
      <p:ext uri="{BB962C8B-B14F-4D97-AF65-F5344CB8AC3E}">
        <p14:creationId xmlns:p14="http://schemas.microsoft.com/office/powerpoint/2010/main" val="159632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Proposed Features</a:t>
            </a:r>
            <a:endParaRPr dirty="0"/>
          </a:p>
        </p:txBody>
      </p:sp>
      <p:sp>
        <p:nvSpPr>
          <p:cNvPr id="499" name="Google Shape;499;p44"/>
          <p:cNvSpPr txBox="1">
            <a:spLocks noGrp="1"/>
          </p:cNvSpPr>
          <p:nvPr>
            <p:ph type="subTitle" idx="4"/>
          </p:nvPr>
        </p:nvSpPr>
        <p:spPr>
          <a:xfrm>
            <a:off x="925912" y="1151556"/>
            <a:ext cx="217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User features</a:t>
            </a:r>
            <a:endParaRPr dirty="0"/>
          </a:p>
        </p:txBody>
      </p:sp>
      <p:sp>
        <p:nvSpPr>
          <p:cNvPr id="500" name="Google Shape;500;p44"/>
          <p:cNvSpPr txBox="1">
            <a:spLocks noGrp="1"/>
          </p:cNvSpPr>
          <p:nvPr>
            <p:ph type="subTitle" idx="5"/>
          </p:nvPr>
        </p:nvSpPr>
        <p:spPr>
          <a:xfrm>
            <a:off x="3484350" y="1151556"/>
            <a:ext cx="217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Core features</a:t>
            </a:r>
            <a:endParaRPr dirty="0"/>
          </a:p>
        </p:txBody>
      </p:sp>
      <p:sp>
        <p:nvSpPr>
          <p:cNvPr id="501" name="Google Shape;501;p44"/>
          <p:cNvSpPr txBox="1">
            <a:spLocks noGrp="1"/>
          </p:cNvSpPr>
          <p:nvPr>
            <p:ph type="subTitle" idx="6"/>
          </p:nvPr>
        </p:nvSpPr>
        <p:spPr>
          <a:xfrm>
            <a:off x="5914166" y="1151556"/>
            <a:ext cx="2175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UI elements</a:t>
            </a:r>
            <a:endParaRPr dirty="0"/>
          </a:p>
        </p:txBody>
      </p:sp>
      <p:sp>
        <p:nvSpPr>
          <p:cNvPr id="8" name="Google Shape;401;p37">
            <a:extLst>
              <a:ext uri="{FF2B5EF4-FFF2-40B4-BE49-F238E27FC236}">
                <a16:creationId xmlns:a16="http://schemas.microsoft.com/office/drawing/2014/main" id="{97122A5B-B21F-D7A7-00F8-9582C4C77A5E}"/>
              </a:ext>
            </a:extLst>
          </p:cNvPr>
          <p:cNvSpPr txBox="1">
            <a:spLocks noGrp="1"/>
          </p:cNvSpPr>
          <p:nvPr>
            <p:ph type="subTitle" idx="1"/>
          </p:nvPr>
        </p:nvSpPr>
        <p:spPr>
          <a:xfrm>
            <a:off x="925912" y="1650731"/>
            <a:ext cx="2303921" cy="1404708"/>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dirty="0"/>
              <a:t>User can add their own handmade recipes</a:t>
            </a:r>
            <a:br>
              <a:rPr lang="en-US" dirty="0"/>
            </a:br>
            <a:endParaRPr lang="en-US" dirty="0"/>
          </a:p>
          <a:p>
            <a:pPr marL="285750" indent="-285750" algn="l">
              <a:buFont typeface="Arial" panose="020B0604020202020204" pitchFamily="34" charset="0"/>
              <a:buChar char="•"/>
            </a:pPr>
            <a:r>
              <a:rPr lang="en-US" dirty="0"/>
              <a:t>Login Page</a:t>
            </a:r>
            <a:endParaRPr lang="en-SG" dirty="0"/>
          </a:p>
          <a:p>
            <a:pPr marL="0" lvl="0" indent="0" algn="l" rtl="0">
              <a:spcBef>
                <a:spcPts val="0"/>
              </a:spcBef>
              <a:spcAft>
                <a:spcPts val="0"/>
              </a:spcAft>
              <a:buNone/>
            </a:pPr>
            <a:endParaRPr sz="1200" dirty="0"/>
          </a:p>
        </p:txBody>
      </p:sp>
      <p:sp>
        <p:nvSpPr>
          <p:cNvPr id="10" name="Google Shape;401;p37">
            <a:extLst>
              <a:ext uri="{FF2B5EF4-FFF2-40B4-BE49-F238E27FC236}">
                <a16:creationId xmlns:a16="http://schemas.microsoft.com/office/drawing/2014/main" id="{DEF23438-64CA-CF68-026C-DC4CCC460151}"/>
              </a:ext>
            </a:extLst>
          </p:cNvPr>
          <p:cNvSpPr txBox="1">
            <a:spLocks/>
          </p:cNvSpPr>
          <p:nvPr/>
        </p:nvSpPr>
        <p:spPr>
          <a:xfrm>
            <a:off x="3420039" y="1617096"/>
            <a:ext cx="2303921" cy="2557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285750" indent="-285750" algn="l">
              <a:buFont typeface="Arial" panose="020B0604020202020204" pitchFamily="34" charset="0"/>
              <a:buChar char="•"/>
            </a:pPr>
            <a:r>
              <a:rPr lang="en-US" dirty="0"/>
              <a:t>Access a community page to discuss recipes with other users</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Have dietary preferences as a setting</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Calendar page to encourage recipe planning</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Recipe sharing</a:t>
            </a:r>
          </a:p>
          <a:p>
            <a:pPr marL="0" indent="0" algn="l"/>
            <a:endParaRPr lang="en-US" sz="1200" dirty="0"/>
          </a:p>
        </p:txBody>
      </p:sp>
      <p:sp>
        <p:nvSpPr>
          <p:cNvPr id="11" name="Google Shape;401;p37">
            <a:extLst>
              <a:ext uri="{FF2B5EF4-FFF2-40B4-BE49-F238E27FC236}">
                <a16:creationId xmlns:a16="http://schemas.microsoft.com/office/drawing/2014/main" id="{A5898FDC-FAA8-9E86-BB89-8B1D4577FD75}"/>
              </a:ext>
            </a:extLst>
          </p:cNvPr>
          <p:cNvSpPr txBox="1">
            <a:spLocks/>
          </p:cNvSpPr>
          <p:nvPr/>
        </p:nvSpPr>
        <p:spPr>
          <a:xfrm>
            <a:off x="5797533" y="1617096"/>
            <a:ext cx="2303921" cy="17244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285750" indent="-285750" algn="l">
              <a:buFont typeface="Arial" panose="020B0604020202020204" pitchFamily="34" charset="0"/>
              <a:buChar char="•"/>
            </a:pPr>
            <a:r>
              <a:rPr lang="en-US" dirty="0"/>
              <a:t>Bottom navigation bar</a:t>
            </a:r>
            <a:br>
              <a:rPr lang="en-US" dirty="0"/>
            </a:br>
            <a:endParaRPr lang="en-US" dirty="0"/>
          </a:p>
          <a:p>
            <a:pPr marL="285750" indent="-285750" algn="l">
              <a:buFont typeface="Arial" panose="020B0604020202020204" pitchFamily="34" charset="0"/>
              <a:buChar char="•"/>
            </a:pPr>
            <a:r>
              <a:rPr lang="en-US" dirty="0"/>
              <a:t>Dropdown details of the recipe when you click on the image of the food </a:t>
            </a:r>
            <a:br>
              <a:rPr lang="en-US" dirty="0"/>
            </a:br>
            <a:endParaRPr lang="en-US" dirty="0"/>
          </a:p>
          <a:p>
            <a:pPr marL="0" indent="0" algn="l"/>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Screen examples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3">
          <a:extLst>
            <a:ext uri="{FF2B5EF4-FFF2-40B4-BE49-F238E27FC236}">
              <a16:creationId xmlns:a16="http://schemas.microsoft.com/office/drawing/2014/main" id="{4CEF3ACB-6948-62AB-3A8E-0591DCB39836}"/>
            </a:ext>
          </a:extLst>
        </p:cNvPr>
        <p:cNvGrpSpPr/>
        <p:nvPr/>
      </p:nvGrpSpPr>
      <p:grpSpPr>
        <a:xfrm>
          <a:off x="0" y="0"/>
          <a:ext cx="0" cy="0"/>
          <a:chOff x="0" y="0"/>
          <a:chExt cx="0" cy="0"/>
        </a:xfrm>
      </p:grpSpPr>
      <p:sp>
        <p:nvSpPr>
          <p:cNvPr id="514" name="Google Shape;514;p45">
            <a:extLst>
              <a:ext uri="{FF2B5EF4-FFF2-40B4-BE49-F238E27FC236}">
                <a16:creationId xmlns:a16="http://schemas.microsoft.com/office/drawing/2014/main" id="{1B571599-638D-9BF1-706E-629ED549BCDA}"/>
              </a:ext>
            </a:extLst>
          </p:cNvPr>
          <p:cNvSpPr txBox="1">
            <a:spLocks noGrp="1"/>
          </p:cNvSpPr>
          <p:nvPr>
            <p:ph type="title"/>
          </p:nvPr>
        </p:nvSpPr>
        <p:spPr>
          <a:xfrm>
            <a:off x="709915" y="29579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Timeline</a:t>
            </a:r>
            <a:endParaRPr dirty="0"/>
          </a:p>
        </p:txBody>
      </p:sp>
      <p:graphicFrame>
        <p:nvGraphicFramePr>
          <p:cNvPr id="6" name="Table 5">
            <a:extLst>
              <a:ext uri="{FF2B5EF4-FFF2-40B4-BE49-F238E27FC236}">
                <a16:creationId xmlns:a16="http://schemas.microsoft.com/office/drawing/2014/main" id="{BABB2F6E-AABF-2193-6E95-42663DA765F9}"/>
              </a:ext>
            </a:extLst>
          </p:cNvPr>
          <p:cNvGraphicFramePr>
            <a:graphicFrameLocks noGrp="1"/>
          </p:cNvGraphicFramePr>
          <p:nvPr>
            <p:extLst>
              <p:ext uri="{D42A27DB-BD31-4B8C-83A1-F6EECF244321}">
                <p14:modId xmlns:p14="http://schemas.microsoft.com/office/powerpoint/2010/main" val="1471227412"/>
              </p:ext>
            </p:extLst>
          </p:nvPr>
        </p:nvGraphicFramePr>
        <p:xfrm>
          <a:off x="1513915" y="985145"/>
          <a:ext cx="6096000" cy="3759200"/>
        </p:xfrm>
        <a:graphic>
          <a:graphicData uri="http://schemas.openxmlformats.org/drawingml/2006/table">
            <a:tbl>
              <a:tblPr firstRow="1" bandRow="1">
                <a:tableStyleId>{AF90EA97-F150-4F4D-B9EA-8B3866C643F9}</a:tableStyleId>
              </a:tblPr>
              <a:tblGrid>
                <a:gridCol w="3048000">
                  <a:extLst>
                    <a:ext uri="{9D8B030D-6E8A-4147-A177-3AD203B41FA5}">
                      <a16:colId xmlns:a16="http://schemas.microsoft.com/office/drawing/2014/main" val="2442522382"/>
                    </a:ext>
                  </a:extLst>
                </a:gridCol>
                <a:gridCol w="3048000">
                  <a:extLst>
                    <a:ext uri="{9D8B030D-6E8A-4147-A177-3AD203B41FA5}">
                      <a16:colId xmlns:a16="http://schemas.microsoft.com/office/drawing/2014/main" val="1556110085"/>
                    </a:ext>
                  </a:extLst>
                </a:gridCol>
              </a:tblGrid>
              <a:tr h="370840">
                <a:tc>
                  <a:txBody>
                    <a:bodyPr/>
                    <a:lstStyle/>
                    <a:p>
                      <a:r>
                        <a:rPr lang="en-US" dirty="0"/>
                        <a:t>Week 4</a:t>
                      </a:r>
                    </a:p>
                  </a:txBody>
                  <a:tcPr/>
                </a:tc>
                <a:tc>
                  <a:txBody>
                    <a:bodyPr/>
                    <a:lstStyle/>
                    <a:p>
                      <a:r>
                        <a:rPr lang="en-US" dirty="0"/>
                        <a:t>Set up the bottom navigation bar with placeholder</a:t>
                      </a:r>
                    </a:p>
                  </a:txBody>
                  <a:tcPr/>
                </a:tc>
                <a:extLst>
                  <a:ext uri="{0D108BD9-81ED-4DB2-BD59-A6C34878D82A}">
                    <a16:rowId xmlns:a16="http://schemas.microsoft.com/office/drawing/2014/main" val="1137432210"/>
                  </a:ext>
                </a:extLst>
              </a:tr>
              <a:tr h="370840">
                <a:tc>
                  <a:txBody>
                    <a:bodyPr/>
                    <a:lstStyle/>
                    <a:p>
                      <a:r>
                        <a:rPr lang="en-US" dirty="0"/>
                        <a:t>Week 5</a:t>
                      </a:r>
                    </a:p>
                  </a:txBody>
                  <a:tcPr/>
                </a:tc>
                <a:tc>
                  <a:txBody>
                    <a:bodyPr/>
                    <a:lstStyle/>
                    <a:p>
                      <a:r>
                        <a:rPr lang="en-US" dirty="0"/>
                        <a:t>Implement Image picker and set up room database </a:t>
                      </a:r>
                    </a:p>
                    <a:p>
                      <a:r>
                        <a:rPr lang="en-US" dirty="0"/>
                        <a:t>Build a grid to display recipes</a:t>
                      </a:r>
                    </a:p>
                  </a:txBody>
                  <a:tcPr/>
                </a:tc>
                <a:extLst>
                  <a:ext uri="{0D108BD9-81ED-4DB2-BD59-A6C34878D82A}">
                    <a16:rowId xmlns:a16="http://schemas.microsoft.com/office/drawing/2014/main" val="2323955898"/>
                  </a:ext>
                </a:extLst>
              </a:tr>
              <a:tr h="370840">
                <a:tc>
                  <a:txBody>
                    <a:bodyPr/>
                    <a:lstStyle/>
                    <a:p>
                      <a:r>
                        <a:rPr lang="en-US" dirty="0"/>
                        <a:t>Study Break</a:t>
                      </a:r>
                    </a:p>
                  </a:txBody>
                  <a:tcPr/>
                </a:tc>
                <a:tc>
                  <a:txBody>
                    <a:bodyPr/>
                    <a:lstStyle/>
                    <a:p>
                      <a:r>
                        <a:rPr lang="en-US" dirty="0"/>
                        <a:t>Integrate firebase authentication </a:t>
                      </a:r>
                    </a:p>
                    <a:p>
                      <a:r>
                        <a:rPr lang="en-US" dirty="0"/>
                        <a:t>Add datastore for dietary preferences </a:t>
                      </a:r>
                    </a:p>
                  </a:txBody>
                  <a:tcPr/>
                </a:tc>
                <a:extLst>
                  <a:ext uri="{0D108BD9-81ED-4DB2-BD59-A6C34878D82A}">
                    <a16:rowId xmlns:a16="http://schemas.microsoft.com/office/drawing/2014/main" val="1615051079"/>
                  </a:ext>
                </a:extLst>
              </a:tr>
              <a:tr h="370840">
                <a:tc>
                  <a:txBody>
                    <a:bodyPr/>
                    <a:lstStyle/>
                    <a:p>
                      <a:r>
                        <a:rPr lang="en-US" dirty="0"/>
                        <a:t>Week 6</a:t>
                      </a:r>
                    </a:p>
                  </a:txBody>
                  <a:tcPr/>
                </a:tc>
                <a:tc>
                  <a:txBody>
                    <a:bodyPr/>
                    <a:lstStyle/>
                    <a:p>
                      <a:r>
                        <a:rPr lang="en-US" dirty="0"/>
                        <a:t>Implement expandable cards</a:t>
                      </a:r>
                    </a:p>
                    <a:p>
                      <a:r>
                        <a:rPr lang="en-US" dirty="0"/>
                        <a:t>Add recipe sharing</a:t>
                      </a:r>
                    </a:p>
                  </a:txBody>
                  <a:tcPr/>
                </a:tc>
                <a:extLst>
                  <a:ext uri="{0D108BD9-81ED-4DB2-BD59-A6C34878D82A}">
                    <a16:rowId xmlns:a16="http://schemas.microsoft.com/office/drawing/2014/main" val="718968156"/>
                  </a:ext>
                </a:extLst>
              </a:tr>
              <a:tr h="370840">
                <a:tc>
                  <a:txBody>
                    <a:bodyPr/>
                    <a:lstStyle/>
                    <a:p>
                      <a:r>
                        <a:rPr lang="en-US" dirty="0"/>
                        <a:t>Week 7</a:t>
                      </a:r>
                    </a:p>
                  </a:txBody>
                  <a:tcPr/>
                </a:tc>
                <a:tc>
                  <a:txBody>
                    <a:bodyPr/>
                    <a:lstStyle/>
                    <a:p>
                      <a:r>
                        <a:rPr lang="en-US" dirty="0"/>
                        <a:t>Create a community screen</a:t>
                      </a:r>
                    </a:p>
                  </a:txBody>
                  <a:tcPr/>
                </a:tc>
                <a:extLst>
                  <a:ext uri="{0D108BD9-81ED-4DB2-BD59-A6C34878D82A}">
                    <a16:rowId xmlns:a16="http://schemas.microsoft.com/office/drawing/2014/main" val="3544346685"/>
                  </a:ext>
                </a:extLst>
              </a:tr>
              <a:tr h="370840">
                <a:tc>
                  <a:txBody>
                    <a:bodyPr/>
                    <a:lstStyle/>
                    <a:p>
                      <a:r>
                        <a:rPr lang="en-US" dirty="0"/>
                        <a:t>Week 8</a:t>
                      </a:r>
                    </a:p>
                  </a:txBody>
                  <a:tcPr/>
                </a:tc>
                <a:tc>
                  <a:txBody>
                    <a:bodyPr/>
                    <a:lstStyle/>
                    <a:p>
                      <a:r>
                        <a:rPr lang="en-US" dirty="0"/>
                        <a:t>Add </a:t>
                      </a:r>
                      <a:r>
                        <a:rPr lang="en-US" dirty="0" err="1"/>
                        <a:t>CalendarView</a:t>
                      </a:r>
                      <a:endParaRPr lang="en-US" dirty="0"/>
                    </a:p>
                    <a:p>
                      <a:r>
                        <a:rPr lang="en-US" dirty="0"/>
                        <a:t>Apply Room relationship</a:t>
                      </a:r>
                    </a:p>
                  </a:txBody>
                  <a:tcPr/>
                </a:tc>
                <a:extLst>
                  <a:ext uri="{0D108BD9-81ED-4DB2-BD59-A6C34878D82A}">
                    <a16:rowId xmlns:a16="http://schemas.microsoft.com/office/drawing/2014/main" val="1354484512"/>
                  </a:ext>
                </a:extLst>
              </a:tr>
              <a:tr h="370840">
                <a:tc>
                  <a:txBody>
                    <a:bodyPr/>
                    <a:lstStyle/>
                    <a:p>
                      <a:r>
                        <a:rPr lang="en-US" dirty="0"/>
                        <a:t>Week 9 </a:t>
                      </a:r>
                    </a:p>
                  </a:txBody>
                  <a:tcPr/>
                </a:tc>
                <a:tc>
                  <a:txBody>
                    <a:bodyPr/>
                    <a:lstStyle/>
                    <a:p>
                      <a:r>
                        <a:rPr lang="en-US" dirty="0"/>
                        <a:t>Final bug fixes and submit!</a:t>
                      </a:r>
                    </a:p>
                  </a:txBody>
                  <a:tcPr/>
                </a:tc>
                <a:extLst>
                  <a:ext uri="{0D108BD9-81ED-4DB2-BD59-A6C34878D82A}">
                    <a16:rowId xmlns:a16="http://schemas.microsoft.com/office/drawing/2014/main" val="4050930752"/>
                  </a:ext>
                </a:extLst>
              </a:tr>
            </a:tbl>
          </a:graphicData>
        </a:graphic>
      </p:graphicFrame>
      <p:cxnSp>
        <p:nvCxnSpPr>
          <p:cNvPr id="8" name="Straight Connector 7">
            <a:extLst>
              <a:ext uri="{FF2B5EF4-FFF2-40B4-BE49-F238E27FC236}">
                <a16:creationId xmlns:a16="http://schemas.microsoft.com/office/drawing/2014/main" id="{282A5D78-7ECA-5FB3-AAB9-97460F318CEB}"/>
              </a:ext>
            </a:extLst>
          </p:cNvPr>
          <p:cNvCxnSpPr/>
          <p:nvPr/>
        </p:nvCxnSpPr>
        <p:spPr>
          <a:xfrm>
            <a:off x="3334871" y="868491"/>
            <a:ext cx="24540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909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7"/>
          <p:cNvSpPr txBox="1">
            <a:spLocks noGrp="1"/>
          </p:cNvSpPr>
          <p:nvPr>
            <p:ph type="title"/>
          </p:nvPr>
        </p:nvSpPr>
        <p:spPr>
          <a:xfrm>
            <a:off x="2536953" y="847925"/>
            <a:ext cx="4020300" cy="15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3"/>
                </a:solidFill>
              </a:rPr>
              <a:t>GitHub</a:t>
            </a:r>
            <a:endParaRPr dirty="0">
              <a:solidFill>
                <a:schemeClr val="accent3"/>
              </a:solidFill>
            </a:endParaRPr>
          </a:p>
        </p:txBody>
      </p:sp>
      <p:pic>
        <p:nvPicPr>
          <p:cNvPr id="609" name="Google Shape;609;p47"/>
          <p:cNvPicPr preferRelativeResize="0"/>
          <p:nvPr/>
        </p:nvPicPr>
        <p:blipFill>
          <a:blip r:embed="rId3">
            <a:alphaModFix/>
          </a:blip>
          <a:stretch>
            <a:fillRect/>
          </a:stretch>
        </p:blipFill>
        <p:spPr>
          <a:xfrm flipH="1">
            <a:off x="-855980" y="3004050"/>
            <a:ext cx="3418375" cy="2960750"/>
          </a:xfrm>
          <a:prstGeom prst="rect">
            <a:avLst/>
          </a:prstGeom>
          <a:noFill/>
          <a:ln>
            <a:noFill/>
          </a:ln>
        </p:spPr>
      </p:pic>
      <p:pic>
        <p:nvPicPr>
          <p:cNvPr id="610" name="Google Shape;610;p47"/>
          <p:cNvPicPr preferRelativeResize="0"/>
          <p:nvPr/>
        </p:nvPicPr>
        <p:blipFill>
          <a:blip r:embed="rId4">
            <a:alphaModFix/>
          </a:blip>
          <a:stretch>
            <a:fillRect/>
          </a:stretch>
        </p:blipFill>
        <p:spPr>
          <a:xfrm flipH="1">
            <a:off x="7552885" y="279155"/>
            <a:ext cx="1121750" cy="3948094"/>
          </a:xfrm>
          <a:prstGeom prst="rect">
            <a:avLst/>
          </a:prstGeom>
          <a:noFill/>
          <a:ln>
            <a:noFill/>
          </a:ln>
        </p:spPr>
      </p:pic>
      <p:pic>
        <p:nvPicPr>
          <p:cNvPr id="611" name="Google Shape;611;p47"/>
          <p:cNvPicPr preferRelativeResize="0"/>
          <p:nvPr/>
        </p:nvPicPr>
        <p:blipFill>
          <a:blip r:embed="rId5">
            <a:alphaModFix/>
          </a:blip>
          <a:stretch>
            <a:fillRect/>
          </a:stretch>
        </p:blipFill>
        <p:spPr>
          <a:xfrm flipH="1">
            <a:off x="7062245" y="952500"/>
            <a:ext cx="1397926" cy="3143551"/>
          </a:xfrm>
          <a:prstGeom prst="rect">
            <a:avLst/>
          </a:prstGeom>
          <a:noFill/>
          <a:ln>
            <a:noFill/>
          </a:ln>
        </p:spPr>
      </p:pic>
      <p:pic>
        <p:nvPicPr>
          <p:cNvPr id="612" name="Google Shape;612;p47"/>
          <p:cNvPicPr preferRelativeResize="0"/>
          <p:nvPr/>
        </p:nvPicPr>
        <p:blipFill>
          <a:blip r:embed="rId6">
            <a:alphaModFix/>
          </a:blip>
          <a:stretch>
            <a:fillRect/>
          </a:stretch>
        </p:blipFill>
        <p:spPr>
          <a:xfrm flipH="1">
            <a:off x="1323096" y="2360525"/>
            <a:ext cx="930291" cy="1270499"/>
          </a:xfrm>
          <a:prstGeom prst="rect">
            <a:avLst/>
          </a:prstGeom>
          <a:noFill/>
          <a:ln>
            <a:noFill/>
          </a:ln>
        </p:spPr>
      </p:pic>
      <p:pic>
        <p:nvPicPr>
          <p:cNvPr id="613" name="Google Shape;613;p47"/>
          <p:cNvPicPr preferRelativeResize="0"/>
          <p:nvPr/>
        </p:nvPicPr>
        <p:blipFill>
          <a:blip r:embed="rId7">
            <a:alphaModFix/>
          </a:blip>
          <a:stretch>
            <a:fillRect/>
          </a:stretch>
        </p:blipFill>
        <p:spPr>
          <a:xfrm rot="1396901" flipH="1">
            <a:off x="628092" y="326079"/>
            <a:ext cx="1147479" cy="1684243"/>
          </a:xfrm>
          <a:prstGeom prst="rect">
            <a:avLst/>
          </a:prstGeom>
          <a:noFill/>
          <a:ln>
            <a:noFill/>
          </a:ln>
        </p:spPr>
      </p:pic>
      <p:pic>
        <p:nvPicPr>
          <p:cNvPr id="614" name="Google Shape;614;p47"/>
          <p:cNvPicPr preferRelativeResize="0"/>
          <p:nvPr/>
        </p:nvPicPr>
        <p:blipFill>
          <a:blip r:embed="rId8">
            <a:alphaModFix/>
          </a:blip>
          <a:stretch>
            <a:fillRect/>
          </a:stretch>
        </p:blipFill>
        <p:spPr>
          <a:xfrm rot="7892862" flipH="1">
            <a:off x="-398065" y="16939"/>
            <a:ext cx="642748" cy="2985122"/>
          </a:xfrm>
          <a:prstGeom prst="rect">
            <a:avLst/>
          </a:prstGeom>
          <a:noFill/>
          <a:ln>
            <a:noFill/>
          </a:ln>
        </p:spPr>
      </p:pic>
      <p:pic>
        <p:nvPicPr>
          <p:cNvPr id="615" name="Google Shape;615;p47"/>
          <p:cNvPicPr preferRelativeResize="0"/>
          <p:nvPr/>
        </p:nvPicPr>
        <p:blipFill>
          <a:blip r:embed="rId9">
            <a:alphaModFix/>
          </a:blip>
          <a:stretch>
            <a:fillRect/>
          </a:stretch>
        </p:blipFill>
        <p:spPr>
          <a:xfrm flipH="1">
            <a:off x="7669021" y="2245786"/>
            <a:ext cx="2743250" cy="2838889"/>
          </a:xfrm>
          <a:prstGeom prst="rect">
            <a:avLst/>
          </a:prstGeom>
          <a:noFill/>
          <a:ln>
            <a:noFill/>
          </a:ln>
        </p:spPr>
      </p:pic>
      <p:sp>
        <p:nvSpPr>
          <p:cNvPr id="2" name="TextBox 1">
            <a:extLst>
              <a:ext uri="{FF2B5EF4-FFF2-40B4-BE49-F238E27FC236}">
                <a16:creationId xmlns:a16="http://schemas.microsoft.com/office/drawing/2014/main" id="{D1DB9A93-245C-A216-C4F9-3654585387B1}"/>
              </a:ext>
            </a:extLst>
          </p:cNvPr>
          <p:cNvSpPr txBox="1"/>
          <p:nvPr/>
        </p:nvSpPr>
        <p:spPr>
          <a:xfrm>
            <a:off x="2177840" y="1967717"/>
            <a:ext cx="4892162" cy="523220"/>
          </a:xfrm>
          <a:prstGeom prst="rect">
            <a:avLst/>
          </a:prstGeom>
          <a:noFill/>
        </p:spPr>
        <p:txBody>
          <a:bodyPr wrap="square" rtlCol="0">
            <a:spAutoFit/>
          </a:bodyPr>
          <a:lstStyle/>
          <a:p>
            <a:r>
              <a:rPr lang="en-US" dirty="0">
                <a:hlinkClick r:id="rId10"/>
              </a:rPr>
              <a:t>https://github.com/RichoWT7/Mobile-Computing-/tree/main</a:t>
            </a:r>
            <a:endParaRPr lang="en-US" dirty="0"/>
          </a:p>
          <a:p>
            <a:endParaRPr lang="en-US" dirty="0"/>
          </a:p>
        </p:txBody>
      </p:sp>
    </p:spTree>
  </p:cSld>
  <p:clrMapOvr>
    <a:masterClrMapping/>
  </p:clrMapOvr>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1047</Words>
  <Application>Microsoft Macintosh PowerPoint</Application>
  <PresentationFormat>On-screen Show (16:9)</PresentationFormat>
  <Paragraphs>176</Paragraphs>
  <Slides>27</Slides>
  <Notes>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Amatic SC</vt:lpstr>
      <vt:lpstr>Proxima Nova</vt:lpstr>
      <vt:lpstr>Calibri</vt:lpstr>
      <vt:lpstr>Averia Serif Libre</vt:lpstr>
      <vt:lpstr>Roboto Medium</vt:lpstr>
      <vt:lpstr>Nunito Light</vt:lpstr>
      <vt:lpstr>Anaheim</vt:lpstr>
      <vt:lpstr>Baloo 2</vt:lpstr>
      <vt:lpstr>Proxima Nova Semibold</vt:lpstr>
      <vt:lpstr>Arial</vt:lpstr>
      <vt:lpstr>Happy Culinarians Day! by Slidesgo</vt:lpstr>
      <vt:lpstr>Slidesgo Final Pages</vt:lpstr>
      <vt:lpstr> Recipe Tracking App</vt:lpstr>
      <vt:lpstr>Problems</vt:lpstr>
      <vt:lpstr>Target Audiences</vt:lpstr>
      <vt:lpstr>Competitor Analysis</vt:lpstr>
      <vt:lpstr>Competitor Analysis</vt:lpstr>
      <vt:lpstr>Proposed Features</vt:lpstr>
      <vt:lpstr>Screen examples</vt:lpstr>
      <vt:lpstr>Timeline</vt:lpstr>
      <vt:lpstr>GitHub</vt:lpstr>
      <vt:lpstr>PowerPoint Presentation</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Richo Winson Tandoto</cp:lastModifiedBy>
  <cp:revision>2</cp:revision>
  <dcterms:modified xsi:type="dcterms:W3CDTF">2025-10-03T05:24:28Z</dcterms:modified>
</cp:coreProperties>
</file>